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0" r:id="rId6"/>
    <p:sldId id="260" r:id="rId7"/>
    <p:sldId id="266" r:id="rId8"/>
    <p:sldId id="265" r:id="rId9"/>
    <p:sldId id="259" r:id="rId10"/>
    <p:sldId id="273" r:id="rId11"/>
    <p:sldId id="271" r:id="rId12"/>
    <p:sldId id="272" r:id="rId13"/>
    <p:sldId id="261" r:id="rId14"/>
    <p:sldId id="263" r:id="rId15"/>
    <p:sldId id="264" r:id="rId16"/>
    <p:sldId id="267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7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CE016-F55D-4E82-83A0-0F7009AA9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B18360-F730-C68B-4A59-C73BD3A01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00D97-F0BC-C07D-C5D9-949EF6AD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D75AB-0ECF-D8A3-5B99-14E76E63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5965B-F515-1C95-262D-3D2DAADC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7FB3C-C192-2939-26E2-30BFCF11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A78479-769A-4517-B96B-1D4FE4F8A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76213-7BDE-500A-AC8D-E386C247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70593-7753-F72B-530B-C778B128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10975-ECD8-99C9-332D-9758C2FE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CEFC8C-0F9E-7E1C-647D-E76DDC5C1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0D4DD-5EB1-D69F-9ECB-FE0177678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FD252-6174-C882-427E-090CAA1D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1BA03-238E-EB26-BE9A-026A2064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FC435-7CA1-DDFC-9D84-D8DFF99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2F922-FB04-C89A-140D-94B4096E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0C159-C59D-4BB5-3CB8-984DF3F6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2BB30-9036-E447-47AB-CD35DBF8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2050C-170B-C5B9-6168-208A8500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A8295-1674-653F-981D-D6237D15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21131-C98F-7FCF-4A92-7AD26760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B0DABA-ACE9-7112-C8DD-E076B5E9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E656F-03F0-E5A3-C6FE-14D37FBD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A24F-A5AF-7B40-A881-DCEDD84F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1748F-57E3-66CA-8385-D91BA9A7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39583-65C6-3F13-190F-394A2BF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9631D-E9FD-4923-38B5-E2CB6B502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89862B-7BD3-2891-843D-7D78FFC66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3BEE87-C364-33BF-0252-B684A24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2CC2F9-C3C7-6ABF-BD17-8C4A927D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01C72-AC6B-4216-EF41-D7AE4861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3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E6C92-95F4-26F8-2C1D-E606C5E1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00BB06-229C-33D5-C4CB-7493676B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4C3B37-F7ED-BC30-D290-718CA79C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0122D6-BDAB-D6AF-DCE6-187CE6202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1F8189-0BF6-6A0D-95E9-13F57201A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B0EFF8-C0F7-0925-2C63-6D0FFE54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B3CCE2-83FD-52DE-D60E-032C12E1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DFFB5E-DB90-FC66-A7AE-FCED40CC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C303-80FC-D213-A3B9-B60BBBFA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DCBA7A-DBB7-E224-FF50-F96BBFA6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BA2D46-8DE4-CD18-86F4-0789072B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C7F4A9-D4AB-A155-FF98-ABD632C8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2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D652B-F976-ADF9-E2B1-38885540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42525E-0E2D-B0B6-D779-DFEDFD59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65C0F-0539-3FE8-8CB2-B49A01EE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2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7B0B8-8CC8-6F7F-9927-7D685576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87556-9B0C-05A2-3B48-98C292C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58323F-CB6F-99B2-A1AD-1ECEB166D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43A8C-A1B5-9BD1-FE9B-A5A5F580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A06B3C-D459-1882-5CB6-CFD1B26A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CCB7E-CE50-B797-661C-93BEB585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FC95C-F3CE-9513-E65F-2C657306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0E8046-28CF-0D73-7A8A-EFF407A55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8E5D06-BD9E-A442-549C-6EC7045E4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4E94C-DED1-E357-B01B-9483200E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D55A6-9ACB-DD15-2FC3-CD49F7F4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50B86E-2756-ECC3-9F12-C0CA4FA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F9B25-BB7E-4F7D-FFA2-635D4892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5BEF1-CE34-F145-1FC0-CB9C26E1F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AD45F-9672-C490-5F19-CE8D75860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9E6AD-906D-48CA-861C-AFE713965862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F2AD1-5728-207A-A534-C9BB4C737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E4AA8-0D63-9E4E-C893-866952F5D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3C7BB-16D5-4270-95FE-51E4BC76C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8.%20&#1040;&#1083;&#1075;&#1086;&#1088;&#1080;&#1090;&#1084;%20&#1056;&#1091;&#1082;&#1086;&#1074;&#1086;&#1076;&#1080;&#1090;&#1077;&#1083;&#1102;%20&#1054;&#1059;%20-%20&#1087;&#1086;%20&#1088;&#1077;&#1096;&#1077;&#1085;&#1080;&#1102;%20&#1079;&#1072;&#1089;&#1077;&#1076;.&#1040;&#1058;&#1050;..pdf" TargetMode="External"/><Relationship Id="rId2" Type="http://schemas.openxmlformats.org/officeDocument/2006/relationships/hyperlink" Target="&#1055;&#1086;&#1088;&#1091;&#1095;&#1077;&#1085;&#1080;&#1077;%2005.09.2025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0;&#1089;&#1100;&#1084;&#1086;%20&#1043;&#1059;&#1052;&#1042;&#1044;%20&#1086;%20&#1085;&#1072;&#1087;&#1088;&#1072;&#1074;&#1083;&#1077;&#1085;&#1080;&#1080;%20&#1052;&#1077;&#1090;&#1086;&#1076;&#1080;&#1095;&#1077;&#1089;&#1082;&#1080;&#1093;%20&#1088;&#1077;&#1082;&#1086;&#1084;&#1077;&#1085;&#1076;&#1072;&#1094;&#1080;&#1081;%20(1)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360730#l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3.%20&#1050;&#1086;&#1084;&#1087;&#1083;&#1077;&#1082;&#1089;&#1085;&#1099;&#1081;%20&#1087;&#1083;&#1072;&#1085;%20&#1084;&#1077;&#1088;&#1086;&#1087;&#1088;&#1080;&#1103;&#1090;&#1080;&#1081;%20&#1087;&#1086;%20&#1087;&#1088;&#1086;&#1092;&#1080;&#1083;&#1072;&#1082;&#1090;&#1080;&#1082;&#1077;%20&#1087;&#1088;&#1072;&#1074;&#1086;&#1085;&#1072;&#1088;&#1091;&#1096;&#1077;&#1085;&#1080;&#1081;%20.docx" TargetMode="External"/><Relationship Id="rId2" Type="http://schemas.openxmlformats.org/officeDocument/2006/relationships/hyperlink" Target="2.%20&#1055;&#1083;&#1072;&#1085;%20&#1045;&#1048;&#1044;%2025-26.doc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5.%20&#1048;&#1052;&#1055;%20-&#1086;&#1073;%20&#1086;&#1088;&#1075;&#1072;&#1085;&#1080;&#1079;&#1072;&#1094;&#1080;&#1080;%20&#1087;&#1088;&#1086;&#1092;&#1080;&#1083;&#1072;&#1082;&#1090;&#1080;&#1095;&#1077;&#1089;&#1082;&#1086;&#1081;%20&#1076;&#1077;&#1103;&#1090;&#1077;&#1083;&#1100;&#1085;&#1086;&#1089;&#1090;&#1080;%20%202025-2026%20&#1091;&#1095;.&#1075;.%20.doc" TargetMode="External"/><Relationship Id="rId2" Type="http://schemas.openxmlformats.org/officeDocument/2006/relationships/hyperlink" Target="4.%20&#1055;&#1083;&#1072;&#1085;%20&#1084;&#1077;&#1088;&#1086;&#1087;&#1088;&#1080;&#1103;&#1090;&#1080;&#1081;%20&#1087;&#1088;&#1086;&#1092;&#1080;&#1083;&#1072;&#1082;&#1090;&#1080;&#1082;&#1080;%20&#1089;&#1091;&#1080;&#1094;&#1080;&#1076;&#1072;&#1083;&#1100;&#1085;&#1099;&#1093;%20&#1087;&#1088;&#1086;&#1103;&#1074;&#1083;&#1077;&#1085;&#1080;&#1081;%2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8;&#1052;&#1055;_-_&#1080;&#1085;&#1092;&#1086;&#1088;&#1084;&#1072;&#1094;&#1080;&#1086;&#1085;&#1085;&#1086;-&#1087;&#1088;&#1086;&#1089;&#1074;&#1077;&#1090;.&#1084;&#1077;&#1088;&#1086;&#1087;&#1088;&#1080;&#1103;&#1090;&#1080;&#1103;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6.%20&#1086;%20&#1074;&#1079;&#1072;&#1080;&#1084;&#1086;&#1076;.%20&#1089;%20&#1089;&#1086;&#1090;&#1088;-&#1084;&#1080;%20&#1054;&#1044;&#1053;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7.%20&#1056;&#1077;&#1075;&#1083;&#1072;&#1084;&#1077;&#1085;&#1090;_2022_&#1087;&#1088;&#1086;&#1092;&#1080;&#1083;&#1072;&#1082;&#1090;&#1080;&#1082;&#1072;_&#1053;&#1054;&#1053;_2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0838CA9-6736-4868-BAC7-C020254B5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463" y="1144989"/>
            <a:ext cx="9677074" cy="4048564"/>
          </a:xfrm>
          <a:custGeom>
            <a:avLst/>
            <a:gdLst>
              <a:gd name="connsiteX0" fmla="*/ 0 w 8037833"/>
              <a:gd name="connsiteY0" fmla="*/ 0 h 3771414"/>
              <a:gd name="connsiteX1" fmla="*/ 8037833 w 8037833"/>
              <a:gd name="connsiteY1" fmla="*/ 702854 h 3771414"/>
              <a:gd name="connsiteX2" fmla="*/ 8037833 w 8037833"/>
              <a:gd name="connsiteY2" fmla="*/ 3110335 h 3771414"/>
              <a:gd name="connsiteX3" fmla="*/ 8034343 w 8037833"/>
              <a:gd name="connsiteY3" fmla="*/ 3109810 h 3771414"/>
              <a:gd name="connsiteX4" fmla="*/ 7877229 w 8037833"/>
              <a:gd name="connsiteY4" fmla="*/ 3131056 h 3771414"/>
              <a:gd name="connsiteX5" fmla="*/ 7807644 w 8037833"/>
              <a:gd name="connsiteY5" fmla="*/ 3086007 h 3771414"/>
              <a:gd name="connsiteX6" fmla="*/ 7607062 w 8037833"/>
              <a:gd name="connsiteY6" fmla="*/ 3074909 h 3771414"/>
              <a:gd name="connsiteX7" fmla="*/ 7351256 w 8037833"/>
              <a:gd name="connsiteY7" fmla="*/ 3263533 h 3771414"/>
              <a:gd name="connsiteX8" fmla="*/ 7241630 w 8037833"/>
              <a:gd name="connsiteY8" fmla="*/ 3245856 h 3771414"/>
              <a:gd name="connsiteX9" fmla="*/ 7197338 w 8037833"/>
              <a:gd name="connsiteY9" fmla="*/ 3211988 h 3771414"/>
              <a:gd name="connsiteX10" fmla="*/ 7180777 w 8037833"/>
              <a:gd name="connsiteY10" fmla="*/ 3210063 h 3771414"/>
              <a:gd name="connsiteX11" fmla="*/ 7146896 w 8037833"/>
              <a:gd name="connsiteY11" fmla="*/ 3244212 h 3771414"/>
              <a:gd name="connsiteX12" fmla="*/ 7101771 w 8037833"/>
              <a:gd name="connsiteY12" fmla="*/ 3244252 h 3771414"/>
              <a:gd name="connsiteX13" fmla="*/ 7047844 w 8037833"/>
              <a:gd name="connsiteY13" fmla="*/ 3291028 h 3771414"/>
              <a:gd name="connsiteX14" fmla="*/ 6869803 w 8037833"/>
              <a:gd name="connsiteY14" fmla="*/ 3307526 h 3771414"/>
              <a:gd name="connsiteX15" fmla="*/ 6819463 w 8037833"/>
              <a:gd name="connsiteY15" fmla="*/ 3355861 h 3771414"/>
              <a:gd name="connsiteX16" fmla="*/ 6797198 w 8037833"/>
              <a:gd name="connsiteY16" fmla="*/ 3365493 h 3771414"/>
              <a:gd name="connsiteX17" fmla="*/ 6760989 w 8037833"/>
              <a:gd name="connsiteY17" fmla="*/ 3411424 h 3771414"/>
              <a:gd name="connsiteX18" fmla="*/ 6633643 w 8037833"/>
              <a:gd name="connsiteY18" fmla="*/ 3335413 h 3771414"/>
              <a:gd name="connsiteX19" fmla="*/ 6462092 w 8037833"/>
              <a:gd name="connsiteY19" fmla="*/ 3360766 h 3771414"/>
              <a:gd name="connsiteX20" fmla="*/ 6303479 w 8037833"/>
              <a:gd name="connsiteY20" fmla="*/ 3307079 h 3771414"/>
              <a:gd name="connsiteX21" fmla="*/ 6210639 w 8037833"/>
              <a:gd name="connsiteY21" fmla="*/ 3322783 h 3771414"/>
              <a:gd name="connsiteX22" fmla="*/ 6184923 w 8037833"/>
              <a:gd name="connsiteY22" fmla="*/ 3365368 h 3771414"/>
              <a:gd name="connsiteX23" fmla="*/ 5949057 w 8037833"/>
              <a:gd name="connsiteY23" fmla="*/ 3366889 h 3771414"/>
              <a:gd name="connsiteX24" fmla="*/ 5891274 w 8037833"/>
              <a:gd name="connsiteY24" fmla="*/ 3384918 h 3771414"/>
              <a:gd name="connsiteX25" fmla="*/ 5835383 w 8037833"/>
              <a:gd name="connsiteY25" fmla="*/ 3364766 h 3771414"/>
              <a:gd name="connsiteX26" fmla="*/ 5746050 w 8037833"/>
              <a:gd name="connsiteY26" fmla="*/ 3413379 h 3771414"/>
              <a:gd name="connsiteX27" fmla="*/ 5613670 w 8037833"/>
              <a:gd name="connsiteY27" fmla="*/ 3415908 h 3771414"/>
              <a:gd name="connsiteX28" fmla="*/ 5535334 w 8037833"/>
              <a:gd name="connsiteY28" fmla="*/ 3424281 h 3771414"/>
              <a:gd name="connsiteX29" fmla="*/ 5506940 w 8037833"/>
              <a:gd name="connsiteY29" fmla="*/ 3438236 h 3771414"/>
              <a:gd name="connsiteX30" fmla="*/ 5466372 w 8037833"/>
              <a:gd name="connsiteY30" fmla="*/ 3450482 h 3771414"/>
              <a:gd name="connsiteX31" fmla="*/ 5395833 w 8037833"/>
              <a:gd name="connsiteY31" fmla="*/ 3480431 h 3771414"/>
              <a:gd name="connsiteX32" fmla="*/ 5299224 w 8037833"/>
              <a:gd name="connsiteY32" fmla="*/ 3506167 h 3771414"/>
              <a:gd name="connsiteX33" fmla="*/ 5223043 w 8037833"/>
              <a:gd name="connsiteY33" fmla="*/ 3478901 h 3771414"/>
              <a:gd name="connsiteX34" fmla="*/ 5217733 w 8037833"/>
              <a:gd name="connsiteY34" fmla="*/ 3487700 h 3771414"/>
              <a:gd name="connsiteX35" fmla="*/ 5167992 w 8037833"/>
              <a:gd name="connsiteY35" fmla="*/ 3491322 h 3771414"/>
              <a:gd name="connsiteX36" fmla="*/ 4987020 w 8037833"/>
              <a:gd name="connsiteY36" fmla="*/ 3448500 h 3771414"/>
              <a:gd name="connsiteX37" fmla="*/ 4890003 w 8037833"/>
              <a:gd name="connsiteY37" fmla="*/ 3457111 h 3771414"/>
              <a:gd name="connsiteX38" fmla="*/ 4856654 w 8037833"/>
              <a:gd name="connsiteY38" fmla="*/ 3469117 h 3771414"/>
              <a:gd name="connsiteX39" fmla="*/ 4800711 w 8037833"/>
              <a:gd name="connsiteY39" fmla="*/ 3488678 h 3771414"/>
              <a:gd name="connsiteX40" fmla="*/ 4761569 w 8037833"/>
              <a:gd name="connsiteY40" fmla="*/ 3525340 h 3771414"/>
              <a:gd name="connsiteX41" fmla="*/ 4713734 w 8037833"/>
              <a:gd name="connsiteY41" fmla="*/ 3532961 h 3771414"/>
              <a:gd name="connsiteX42" fmla="*/ 4699169 w 8037833"/>
              <a:gd name="connsiteY42" fmla="*/ 3506225 h 3771414"/>
              <a:gd name="connsiteX43" fmla="*/ 4649120 w 8037833"/>
              <a:gd name="connsiteY43" fmla="*/ 3523629 h 3771414"/>
              <a:gd name="connsiteX44" fmla="*/ 4573578 w 8037833"/>
              <a:gd name="connsiteY44" fmla="*/ 3553160 h 3771414"/>
              <a:gd name="connsiteX45" fmla="*/ 4529117 w 8037833"/>
              <a:gd name="connsiteY45" fmla="*/ 3562829 h 3771414"/>
              <a:gd name="connsiteX46" fmla="*/ 4408641 w 8037833"/>
              <a:gd name="connsiteY46" fmla="*/ 3597237 h 3771414"/>
              <a:gd name="connsiteX47" fmla="*/ 4288710 w 8037833"/>
              <a:gd name="connsiteY47" fmla="*/ 3637793 h 3771414"/>
              <a:gd name="connsiteX48" fmla="*/ 4234393 w 8037833"/>
              <a:gd name="connsiteY48" fmla="*/ 3691813 h 3771414"/>
              <a:gd name="connsiteX49" fmla="*/ 4227541 w 8037833"/>
              <a:gd name="connsiteY49" fmla="*/ 3694215 h 3771414"/>
              <a:gd name="connsiteX50" fmla="*/ 4208725 w 8037833"/>
              <a:gd name="connsiteY50" fmla="*/ 3692078 h 3771414"/>
              <a:gd name="connsiteX51" fmla="*/ 4201632 w 8037833"/>
              <a:gd name="connsiteY51" fmla="*/ 3689839 h 3771414"/>
              <a:gd name="connsiteX52" fmla="*/ 4191289 w 8037833"/>
              <a:gd name="connsiteY52" fmla="*/ 3689617 h 3771414"/>
              <a:gd name="connsiteX53" fmla="*/ 4191039 w 8037833"/>
              <a:gd name="connsiteY53" fmla="*/ 3690068 h 3771414"/>
              <a:gd name="connsiteX54" fmla="*/ 4181340 w 8037833"/>
              <a:gd name="connsiteY54" fmla="*/ 3688966 h 3771414"/>
              <a:gd name="connsiteX55" fmla="*/ 4133816 w 8037833"/>
              <a:gd name="connsiteY55" fmla="*/ 3677802 h 3771414"/>
              <a:gd name="connsiteX56" fmla="*/ 4071732 w 8037833"/>
              <a:gd name="connsiteY56" fmla="*/ 3719750 h 3771414"/>
              <a:gd name="connsiteX57" fmla="*/ 4045924 w 8037833"/>
              <a:gd name="connsiteY57" fmla="*/ 3726641 h 3771414"/>
              <a:gd name="connsiteX58" fmla="*/ 4032171 w 8037833"/>
              <a:gd name="connsiteY58" fmla="*/ 3732760 h 3771414"/>
              <a:gd name="connsiteX59" fmla="*/ 4031335 w 8037833"/>
              <a:gd name="connsiteY59" fmla="*/ 3734716 h 3771414"/>
              <a:gd name="connsiteX60" fmla="*/ 3985774 w 8037833"/>
              <a:gd name="connsiteY60" fmla="*/ 3723784 h 3771414"/>
              <a:gd name="connsiteX61" fmla="*/ 3979769 w 8037833"/>
              <a:gd name="connsiteY61" fmla="*/ 3726006 h 3771414"/>
              <a:gd name="connsiteX62" fmla="*/ 3950014 w 8037833"/>
              <a:gd name="connsiteY62" fmla="*/ 3714179 h 3771414"/>
              <a:gd name="connsiteX63" fmla="*/ 3934671 w 8037833"/>
              <a:gd name="connsiteY63" fmla="*/ 3710576 h 3771414"/>
              <a:gd name="connsiteX64" fmla="*/ 3930274 w 8037833"/>
              <a:gd name="connsiteY64" fmla="*/ 3704385 h 3771414"/>
              <a:gd name="connsiteX65" fmla="*/ 3907660 w 8037833"/>
              <a:gd name="connsiteY65" fmla="*/ 3701693 h 3771414"/>
              <a:gd name="connsiteX66" fmla="*/ 3905087 w 8037833"/>
              <a:gd name="connsiteY66" fmla="*/ 3703335 h 3771414"/>
              <a:gd name="connsiteX67" fmla="*/ 3886347 w 8037833"/>
              <a:gd name="connsiteY67" fmla="*/ 3693857 h 3771414"/>
              <a:gd name="connsiteX68" fmla="*/ 3870533 w 8037833"/>
              <a:gd name="connsiteY68" fmla="*/ 3677142 h 3771414"/>
              <a:gd name="connsiteX69" fmla="*/ 3678563 w 8037833"/>
              <a:gd name="connsiteY69" fmla="*/ 3681723 h 3771414"/>
              <a:gd name="connsiteX70" fmla="*/ 3511920 w 8037833"/>
              <a:gd name="connsiteY70" fmla="*/ 3609378 h 3771414"/>
              <a:gd name="connsiteX71" fmla="*/ 3407752 w 8037833"/>
              <a:gd name="connsiteY71" fmla="*/ 3613827 h 3771414"/>
              <a:gd name="connsiteX72" fmla="*/ 3373519 w 8037833"/>
              <a:gd name="connsiteY72" fmla="*/ 3653022 h 3771414"/>
              <a:gd name="connsiteX73" fmla="*/ 3114267 w 8037833"/>
              <a:gd name="connsiteY73" fmla="*/ 3626220 h 3771414"/>
              <a:gd name="connsiteX74" fmla="*/ 3048270 w 8037833"/>
              <a:gd name="connsiteY74" fmla="*/ 3637186 h 3771414"/>
              <a:gd name="connsiteX75" fmla="*/ 2989722 w 8037833"/>
              <a:gd name="connsiteY75" fmla="*/ 3610467 h 3771414"/>
              <a:gd name="connsiteX76" fmla="*/ 2965734 w 8037833"/>
              <a:gd name="connsiteY76" fmla="*/ 3622913 h 3771414"/>
              <a:gd name="connsiteX77" fmla="*/ 2961603 w 8037833"/>
              <a:gd name="connsiteY77" fmla="*/ 3625458 h 3771414"/>
              <a:gd name="connsiteX78" fmla="*/ 2944959 w 8037833"/>
              <a:gd name="connsiteY78" fmla="*/ 3626960 h 3771414"/>
              <a:gd name="connsiteX79" fmla="*/ 2940402 w 8037833"/>
              <a:gd name="connsiteY79" fmla="*/ 3638237 h 3771414"/>
              <a:gd name="connsiteX80" fmla="*/ 2915449 w 8037833"/>
              <a:gd name="connsiteY80" fmla="*/ 3648276 h 3771414"/>
              <a:gd name="connsiteX81" fmla="*/ 2884777 w 8037833"/>
              <a:gd name="connsiteY81" fmla="*/ 3648012 h 3771414"/>
              <a:gd name="connsiteX82" fmla="*/ 2739034 w 8037833"/>
              <a:gd name="connsiteY82" fmla="*/ 3634633 h 3771414"/>
              <a:gd name="connsiteX83" fmla="*/ 2651827 w 8037833"/>
              <a:gd name="connsiteY83" fmla="*/ 3633543 h 3771414"/>
              <a:gd name="connsiteX84" fmla="*/ 2618680 w 8037833"/>
              <a:gd name="connsiteY84" fmla="*/ 3643992 h 3771414"/>
              <a:gd name="connsiteX85" fmla="*/ 2572404 w 8037833"/>
              <a:gd name="connsiteY85" fmla="*/ 3651280 h 3771414"/>
              <a:gd name="connsiteX86" fmla="*/ 2490721 w 8037833"/>
              <a:gd name="connsiteY86" fmla="*/ 3672550 h 3771414"/>
              <a:gd name="connsiteX87" fmla="*/ 2381001 w 8037833"/>
              <a:gd name="connsiteY87" fmla="*/ 3686506 h 3771414"/>
              <a:gd name="connsiteX88" fmla="*/ 2301172 w 8037833"/>
              <a:gd name="connsiteY88" fmla="*/ 3650290 h 3771414"/>
              <a:gd name="connsiteX89" fmla="*/ 2294102 w 8037833"/>
              <a:gd name="connsiteY89" fmla="*/ 3658388 h 3771414"/>
              <a:gd name="connsiteX90" fmla="*/ 2238966 w 8037833"/>
              <a:gd name="connsiteY90" fmla="*/ 3656014 h 3771414"/>
              <a:gd name="connsiteX91" fmla="*/ 2046240 w 8037833"/>
              <a:gd name="connsiteY91" fmla="*/ 3591772 h 3771414"/>
              <a:gd name="connsiteX92" fmla="*/ 1938480 w 8037833"/>
              <a:gd name="connsiteY92" fmla="*/ 3588676 h 3771414"/>
              <a:gd name="connsiteX93" fmla="*/ 1900166 w 8037833"/>
              <a:gd name="connsiteY93" fmla="*/ 3596595 h 3771414"/>
              <a:gd name="connsiteX94" fmla="*/ 1835976 w 8037833"/>
              <a:gd name="connsiteY94" fmla="*/ 3609302 h 3771414"/>
              <a:gd name="connsiteX95" fmla="*/ 1787830 w 8037833"/>
              <a:gd name="connsiteY95" fmla="*/ 3641005 h 3771414"/>
              <a:gd name="connsiteX96" fmla="*/ 1734224 w 8037833"/>
              <a:gd name="connsiteY96" fmla="*/ 3642830 h 3771414"/>
              <a:gd name="connsiteX97" fmla="*/ 1721989 w 8037833"/>
              <a:gd name="connsiteY97" fmla="*/ 3614535 h 3771414"/>
              <a:gd name="connsiteX98" fmla="*/ 1664576 w 8037833"/>
              <a:gd name="connsiteY98" fmla="*/ 3625809 h 3771414"/>
              <a:gd name="connsiteX99" fmla="*/ 1577459 w 8037833"/>
              <a:gd name="connsiteY99" fmla="*/ 3646061 h 3771414"/>
              <a:gd name="connsiteX100" fmla="*/ 1527269 w 8037833"/>
              <a:gd name="connsiteY100" fmla="*/ 3650325 h 3771414"/>
              <a:gd name="connsiteX101" fmla="*/ 1390118 w 8037833"/>
              <a:gd name="connsiteY101" fmla="*/ 3670026 h 3771414"/>
              <a:gd name="connsiteX102" fmla="*/ 1252698 w 8037833"/>
              <a:gd name="connsiteY102" fmla="*/ 3695899 h 3771414"/>
              <a:gd name="connsiteX103" fmla="*/ 1171039 w 8037833"/>
              <a:gd name="connsiteY103" fmla="*/ 3745879 h 3771414"/>
              <a:gd name="connsiteX104" fmla="*/ 1058106 w 8037833"/>
              <a:gd name="connsiteY104" fmla="*/ 3763403 h 3771414"/>
              <a:gd name="connsiteX105" fmla="*/ 1039167 w 8037833"/>
              <a:gd name="connsiteY105" fmla="*/ 3771414 h 3771414"/>
              <a:gd name="connsiteX106" fmla="*/ 1012958 w 8037833"/>
              <a:gd name="connsiteY106" fmla="*/ 3766443 h 3771414"/>
              <a:gd name="connsiteX107" fmla="*/ 907906 w 8037833"/>
              <a:gd name="connsiteY107" fmla="*/ 3744915 h 3771414"/>
              <a:gd name="connsiteX108" fmla="*/ 825226 w 8037833"/>
              <a:gd name="connsiteY108" fmla="*/ 3713606 h 3771414"/>
              <a:gd name="connsiteX109" fmla="*/ 722264 w 8037833"/>
              <a:gd name="connsiteY109" fmla="*/ 3734849 h 3771414"/>
              <a:gd name="connsiteX110" fmla="*/ 659460 w 8037833"/>
              <a:gd name="connsiteY110" fmla="*/ 3727666 h 3771414"/>
              <a:gd name="connsiteX111" fmla="*/ 556552 w 8037833"/>
              <a:gd name="connsiteY111" fmla="*/ 3685171 h 3771414"/>
              <a:gd name="connsiteX112" fmla="*/ 421042 w 8037833"/>
              <a:gd name="connsiteY112" fmla="*/ 3697149 h 3771414"/>
              <a:gd name="connsiteX113" fmla="*/ 393295 w 8037833"/>
              <a:gd name="connsiteY113" fmla="*/ 3740334 h 3771414"/>
              <a:gd name="connsiteX114" fmla="*/ 355918 w 8037833"/>
              <a:gd name="connsiteY114" fmla="*/ 3766409 h 3771414"/>
              <a:gd name="connsiteX115" fmla="*/ 339711 w 8037833"/>
              <a:gd name="connsiteY115" fmla="*/ 3705479 h 3771414"/>
              <a:gd name="connsiteX116" fmla="*/ 222239 w 8037833"/>
              <a:gd name="connsiteY116" fmla="*/ 3659572 h 3771414"/>
              <a:gd name="connsiteX117" fmla="*/ 163578 w 8037833"/>
              <a:gd name="connsiteY117" fmla="*/ 3643529 h 3771414"/>
              <a:gd name="connsiteX118" fmla="*/ 72220 w 8037833"/>
              <a:gd name="connsiteY118" fmla="*/ 3632509 h 3771414"/>
              <a:gd name="connsiteX119" fmla="*/ 44395 w 8037833"/>
              <a:gd name="connsiteY119" fmla="*/ 3626692 h 3771414"/>
              <a:gd name="connsiteX120" fmla="*/ 1962 w 8037833"/>
              <a:gd name="connsiteY120" fmla="*/ 3623185 h 3771414"/>
              <a:gd name="connsiteX121" fmla="*/ 0 w 8037833"/>
              <a:gd name="connsiteY121" fmla="*/ 3622498 h 3771414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11920 w 8037833"/>
              <a:gd name="connsiteY70" fmla="*/ 3622141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381001 w 8037833"/>
              <a:gd name="connsiteY87" fmla="*/ 369926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84923 w 8037833"/>
              <a:gd name="connsiteY22" fmla="*/ 3378131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33643 w 8037833"/>
              <a:gd name="connsiteY18" fmla="*/ 3348176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60989 w 8037833"/>
              <a:gd name="connsiteY17" fmla="*/ 342418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869803 w 8037833"/>
              <a:gd name="connsiteY14" fmla="*/ 3320289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607062 w 8037833"/>
              <a:gd name="connsiteY6" fmla="*/ 308767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807644 w 8037833"/>
              <a:gd name="connsiteY5" fmla="*/ 3098770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88710 w 8037833"/>
              <a:gd name="connsiteY47" fmla="*/ 3650556 h 3784177"/>
              <a:gd name="connsiteX48" fmla="*/ 4234393 w 8037833"/>
              <a:gd name="connsiteY48" fmla="*/ 3704576 h 3784177"/>
              <a:gd name="connsiteX49" fmla="*/ 4227541 w 8037833"/>
              <a:gd name="connsiteY49" fmla="*/ 3706978 h 3784177"/>
              <a:gd name="connsiteX50" fmla="*/ 4208725 w 8037833"/>
              <a:gd name="connsiteY50" fmla="*/ 3704841 h 3784177"/>
              <a:gd name="connsiteX51" fmla="*/ 4201632 w 8037833"/>
              <a:gd name="connsiteY51" fmla="*/ 3702602 h 3784177"/>
              <a:gd name="connsiteX52" fmla="*/ 4191289 w 8037833"/>
              <a:gd name="connsiteY52" fmla="*/ 3702380 h 3784177"/>
              <a:gd name="connsiteX53" fmla="*/ 4191039 w 8037833"/>
              <a:gd name="connsiteY53" fmla="*/ 3702831 h 3784177"/>
              <a:gd name="connsiteX54" fmla="*/ 4181340 w 8037833"/>
              <a:gd name="connsiteY54" fmla="*/ 3701729 h 3784177"/>
              <a:gd name="connsiteX55" fmla="*/ 4133816 w 8037833"/>
              <a:gd name="connsiteY55" fmla="*/ 3690565 h 3784177"/>
              <a:gd name="connsiteX56" fmla="*/ 4071732 w 8037833"/>
              <a:gd name="connsiteY56" fmla="*/ 3732513 h 3784177"/>
              <a:gd name="connsiteX57" fmla="*/ 4045924 w 8037833"/>
              <a:gd name="connsiteY57" fmla="*/ 3739404 h 3784177"/>
              <a:gd name="connsiteX58" fmla="*/ 4032171 w 8037833"/>
              <a:gd name="connsiteY58" fmla="*/ 3745523 h 3784177"/>
              <a:gd name="connsiteX59" fmla="*/ 4031335 w 8037833"/>
              <a:gd name="connsiteY59" fmla="*/ 3747479 h 3784177"/>
              <a:gd name="connsiteX60" fmla="*/ 3985774 w 8037833"/>
              <a:gd name="connsiteY60" fmla="*/ 3736547 h 3784177"/>
              <a:gd name="connsiteX61" fmla="*/ 3979769 w 8037833"/>
              <a:gd name="connsiteY61" fmla="*/ 3738769 h 3784177"/>
              <a:gd name="connsiteX62" fmla="*/ 3950014 w 8037833"/>
              <a:gd name="connsiteY62" fmla="*/ 3726942 h 3784177"/>
              <a:gd name="connsiteX63" fmla="*/ 3934671 w 8037833"/>
              <a:gd name="connsiteY63" fmla="*/ 3723339 h 3784177"/>
              <a:gd name="connsiteX64" fmla="*/ 3930274 w 8037833"/>
              <a:gd name="connsiteY64" fmla="*/ 3717148 h 3784177"/>
              <a:gd name="connsiteX65" fmla="*/ 3907660 w 8037833"/>
              <a:gd name="connsiteY65" fmla="*/ 3714456 h 3784177"/>
              <a:gd name="connsiteX66" fmla="*/ 3905087 w 8037833"/>
              <a:gd name="connsiteY66" fmla="*/ 3716098 h 3784177"/>
              <a:gd name="connsiteX67" fmla="*/ 3886347 w 8037833"/>
              <a:gd name="connsiteY67" fmla="*/ 3706620 h 3784177"/>
              <a:gd name="connsiteX68" fmla="*/ 3870533 w 8037833"/>
              <a:gd name="connsiteY68" fmla="*/ 3689905 h 3784177"/>
              <a:gd name="connsiteX69" fmla="*/ 3678563 w 8037833"/>
              <a:gd name="connsiteY69" fmla="*/ 3694486 h 3784177"/>
              <a:gd name="connsiteX70" fmla="*/ 3524121 w 8037833"/>
              <a:gd name="connsiteY70" fmla="*/ 3642736 h 3784177"/>
              <a:gd name="connsiteX71" fmla="*/ 3407752 w 8037833"/>
              <a:gd name="connsiteY71" fmla="*/ 3626590 h 3784177"/>
              <a:gd name="connsiteX72" fmla="*/ 3373519 w 8037833"/>
              <a:gd name="connsiteY72" fmla="*/ 3665785 h 3784177"/>
              <a:gd name="connsiteX73" fmla="*/ 3114267 w 8037833"/>
              <a:gd name="connsiteY73" fmla="*/ 3638983 h 3784177"/>
              <a:gd name="connsiteX74" fmla="*/ 3048270 w 8037833"/>
              <a:gd name="connsiteY74" fmla="*/ 3649949 h 3784177"/>
              <a:gd name="connsiteX75" fmla="*/ 2989722 w 8037833"/>
              <a:gd name="connsiteY75" fmla="*/ 3623230 h 3784177"/>
              <a:gd name="connsiteX76" fmla="*/ 2965734 w 8037833"/>
              <a:gd name="connsiteY76" fmla="*/ 3635676 h 3784177"/>
              <a:gd name="connsiteX77" fmla="*/ 2961603 w 8037833"/>
              <a:gd name="connsiteY77" fmla="*/ 3638221 h 3784177"/>
              <a:gd name="connsiteX78" fmla="*/ 2944959 w 8037833"/>
              <a:gd name="connsiteY78" fmla="*/ 3639723 h 3784177"/>
              <a:gd name="connsiteX79" fmla="*/ 2940402 w 8037833"/>
              <a:gd name="connsiteY79" fmla="*/ 3651000 h 3784177"/>
              <a:gd name="connsiteX80" fmla="*/ 2915449 w 8037833"/>
              <a:gd name="connsiteY80" fmla="*/ 3661039 h 3784177"/>
              <a:gd name="connsiteX81" fmla="*/ 2884777 w 8037833"/>
              <a:gd name="connsiteY81" fmla="*/ 3660775 h 3784177"/>
              <a:gd name="connsiteX82" fmla="*/ 2739034 w 8037833"/>
              <a:gd name="connsiteY82" fmla="*/ 3647396 h 3784177"/>
              <a:gd name="connsiteX83" fmla="*/ 2651827 w 8037833"/>
              <a:gd name="connsiteY83" fmla="*/ 3646306 h 3784177"/>
              <a:gd name="connsiteX84" fmla="*/ 2618680 w 8037833"/>
              <a:gd name="connsiteY84" fmla="*/ 3656755 h 3784177"/>
              <a:gd name="connsiteX85" fmla="*/ 2572404 w 8037833"/>
              <a:gd name="connsiteY85" fmla="*/ 3664043 h 3784177"/>
              <a:gd name="connsiteX86" fmla="*/ 2490721 w 8037833"/>
              <a:gd name="connsiteY86" fmla="*/ 3685313 h 3784177"/>
              <a:gd name="connsiteX87" fmla="*/ 2423704 w 8037833"/>
              <a:gd name="connsiteY87" fmla="*/ 3658079 h 3784177"/>
              <a:gd name="connsiteX88" fmla="*/ 2301172 w 8037833"/>
              <a:gd name="connsiteY88" fmla="*/ 3663053 h 3784177"/>
              <a:gd name="connsiteX89" fmla="*/ 2294102 w 8037833"/>
              <a:gd name="connsiteY89" fmla="*/ 3671151 h 3784177"/>
              <a:gd name="connsiteX90" fmla="*/ 2238966 w 8037833"/>
              <a:gd name="connsiteY90" fmla="*/ 3668777 h 3784177"/>
              <a:gd name="connsiteX91" fmla="*/ 2046240 w 8037833"/>
              <a:gd name="connsiteY91" fmla="*/ 3604535 h 3784177"/>
              <a:gd name="connsiteX92" fmla="*/ 1938480 w 8037833"/>
              <a:gd name="connsiteY92" fmla="*/ 3601439 h 3784177"/>
              <a:gd name="connsiteX93" fmla="*/ 1900166 w 8037833"/>
              <a:gd name="connsiteY93" fmla="*/ 3609358 h 3784177"/>
              <a:gd name="connsiteX94" fmla="*/ 1835976 w 8037833"/>
              <a:gd name="connsiteY94" fmla="*/ 3622065 h 3784177"/>
              <a:gd name="connsiteX95" fmla="*/ 1787830 w 8037833"/>
              <a:gd name="connsiteY95" fmla="*/ 3653768 h 3784177"/>
              <a:gd name="connsiteX96" fmla="*/ 1734224 w 8037833"/>
              <a:gd name="connsiteY96" fmla="*/ 3655593 h 3784177"/>
              <a:gd name="connsiteX97" fmla="*/ 1721989 w 8037833"/>
              <a:gd name="connsiteY97" fmla="*/ 3627298 h 3784177"/>
              <a:gd name="connsiteX98" fmla="*/ 1664576 w 8037833"/>
              <a:gd name="connsiteY98" fmla="*/ 3638572 h 3784177"/>
              <a:gd name="connsiteX99" fmla="*/ 1577459 w 8037833"/>
              <a:gd name="connsiteY99" fmla="*/ 3658824 h 3784177"/>
              <a:gd name="connsiteX100" fmla="*/ 1527269 w 8037833"/>
              <a:gd name="connsiteY100" fmla="*/ 3663088 h 3784177"/>
              <a:gd name="connsiteX101" fmla="*/ 1390118 w 8037833"/>
              <a:gd name="connsiteY101" fmla="*/ 3682789 h 3784177"/>
              <a:gd name="connsiteX102" fmla="*/ 1252698 w 8037833"/>
              <a:gd name="connsiteY102" fmla="*/ 3708662 h 3784177"/>
              <a:gd name="connsiteX103" fmla="*/ 1171039 w 8037833"/>
              <a:gd name="connsiteY103" fmla="*/ 3758642 h 3784177"/>
              <a:gd name="connsiteX104" fmla="*/ 1058106 w 8037833"/>
              <a:gd name="connsiteY104" fmla="*/ 3776166 h 3784177"/>
              <a:gd name="connsiteX105" fmla="*/ 1039167 w 8037833"/>
              <a:gd name="connsiteY105" fmla="*/ 3784177 h 3784177"/>
              <a:gd name="connsiteX106" fmla="*/ 1012958 w 8037833"/>
              <a:gd name="connsiteY106" fmla="*/ 3779206 h 3784177"/>
              <a:gd name="connsiteX107" fmla="*/ 907906 w 8037833"/>
              <a:gd name="connsiteY107" fmla="*/ 3757678 h 3784177"/>
              <a:gd name="connsiteX108" fmla="*/ 825226 w 8037833"/>
              <a:gd name="connsiteY108" fmla="*/ 3726369 h 3784177"/>
              <a:gd name="connsiteX109" fmla="*/ 722264 w 8037833"/>
              <a:gd name="connsiteY109" fmla="*/ 3747612 h 3784177"/>
              <a:gd name="connsiteX110" fmla="*/ 659460 w 8037833"/>
              <a:gd name="connsiteY110" fmla="*/ 3740429 h 3784177"/>
              <a:gd name="connsiteX111" fmla="*/ 556552 w 8037833"/>
              <a:gd name="connsiteY111" fmla="*/ 3697934 h 3784177"/>
              <a:gd name="connsiteX112" fmla="*/ 421042 w 8037833"/>
              <a:gd name="connsiteY112" fmla="*/ 3709912 h 3784177"/>
              <a:gd name="connsiteX113" fmla="*/ 393295 w 8037833"/>
              <a:gd name="connsiteY113" fmla="*/ 3753097 h 3784177"/>
              <a:gd name="connsiteX114" fmla="*/ 355918 w 8037833"/>
              <a:gd name="connsiteY114" fmla="*/ 3779172 h 3784177"/>
              <a:gd name="connsiteX115" fmla="*/ 339711 w 8037833"/>
              <a:gd name="connsiteY115" fmla="*/ 3718242 h 3784177"/>
              <a:gd name="connsiteX116" fmla="*/ 222239 w 8037833"/>
              <a:gd name="connsiteY116" fmla="*/ 3672335 h 3784177"/>
              <a:gd name="connsiteX117" fmla="*/ 163578 w 8037833"/>
              <a:gd name="connsiteY117" fmla="*/ 3656292 h 3784177"/>
              <a:gd name="connsiteX118" fmla="*/ 72220 w 8037833"/>
              <a:gd name="connsiteY118" fmla="*/ 3645272 h 3784177"/>
              <a:gd name="connsiteX119" fmla="*/ 44395 w 8037833"/>
              <a:gd name="connsiteY119" fmla="*/ 3639455 h 3784177"/>
              <a:gd name="connsiteX120" fmla="*/ 1962 w 8037833"/>
              <a:gd name="connsiteY120" fmla="*/ 3635948 h 3784177"/>
              <a:gd name="connsiteX121" fmla="*/ 0 w 8037833"/>
              <a:gd name="connsiteY121" fmla="*/ 3635261 h 3784177"/>
              <a:gd name="connsiteX122" fmla="*/ 0 w 8037833"/>
              <a:gd name="connsiteY12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234393 w 8037833"/>
              <a:gd name="connsiteY47" fmla="*/ 3704576 h 3784177"/>
              <a:gd name="connsiteX48" fmla="*/ 4227541 w 8037833"/>
              <a:gd name="connsiteY48" fmla="*/ 3706978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234393 w 8037833"/>
              <a:gd name="connsiteY47" fmla="*/ 3704576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823683"/>
              <a:gd name="connsiteX1" fmla="*/ 8037833 w 8037833"/>
              <a:gd name="connsiteY1" fmla="*/ 0 h 3823683"/>
              <a:gd name="connsiteX2" fmla="*/ 8037833 w 8037833"/>
              <a:gd name="connsiteY2" fmla="*/ 3123098 h 3823683"/>
              <a:gd name="connsiteX3" fmla="*/ 8034343 w 8037833"/>
              <a:gd name="connsiteY3" fmla="*/ 3122573 h 3823683"/>
              <a:gd name="connsiteX4" fmla="*/ 7877229 w 8037833"/>
              <a:gd name="connsiteY4" fmla="*/ 3143819 h 3823683"/>
              <a:gd name="connsiteX5" fmla="*/ 7752740 w 8037833"/>
              <a:gd name="connsiteY5" fmla="*/ 3181149 h 3823683"/>
              <a:gd name="connsiteX6" fmla="*/ 7588760 w 8037833"/>
              <a:gd name="connsiteY6" fmla="*/ 3183782 h 3823683"/>
              <a:gd name="connsiteX7" fmla="*/ 7351256 w 8037833"/>
              <a:gd name="connsiteY7" fmla="*/ 3276296 h 3823683"/>
              <a:gd name="connsiteX8" fmla="*/ 7241630 w 8037833"/>
              <a:gd name="connsiteY8" fmla="*/ 3258619 h 3823683"/>
              <a:gd name="connsiteX9" fmla="*/ 7197338 w 8037833"/>
              <a:gd name="connsiteY9" fmla="*/ 3224751 h 3823683"/>
              <a:gd name="connsiteX10" fmla="*/ 7180777 w 8037833"/>
              <a:gd name="connsiteY10" fmla="*/ 3222826 h 3823683"/>
              <a:gd name="connsiteX11" fmla="*/ 7146896 w 8037833"/>
              <a:gd name="connsiteY11" fmla="*/ 3256975 h 3823683"/>
              <a:gd name="connsiteX12" fmla="*/ 7101771 w 8037833"/>
              <a:gd name="connsiteY12" fmla="*/ 3257015 h 3823683"/>
              <a:gd name="connsiteX13" fmla="*/ 7047844 w 8037833"/>
              <a:gd name="connsiteY13" fmla="*/ 3303791 h 3823683"/>
              <a:gd name="connsiteX14" fmla="*/ 6912506 w 8037833"/>
              <a:gd name="connsiteY14" fmla="*/ 3361478 h 3823683"/>
              <a:gd name="connsiteX15" fmla="*/ 6819463 w 8037833"/>
              <a:gd name="connsiteY15" fmla="*/ 3368624 h 3823683"/>
              <a:gd name="connsiteX16" fmla="*/ 6797198 w 8037833"/>
              <a:gd name="connsiteY16" fmla="*/ 3378256 h 3823683"/>
              <a:gd name="connsiteX17" fmla="*/ 6718286 w 8037833"/>
              <a:gd name="connsiteY17" fmla="*/ 3382997 h 3823683"/>
              <a:gd name="connsiteX18" fmla="*/ 6609242 w 8037833"/>
              <a:gd name="connsiteY18" fmla="*/ 3355040 h 3823683"/>
              <a:gd name="connsiteX19" fmla="*/ 6462092 w 8037833"/>
              <a:gd name="connsiteY19" fmla="*/ 3373529 h 3823683"/>
              <a:gd name="connsiteX20" fmla="*/ 6303479 w 8037833"/>
              <a:gd name="connsiteY20" fmla="*/ 3319842 h 3823683"/>
              <a:gd name="connsiteX21" fmla="*/ 6210639 w 8037833"/>
              <a:gd name="connsiteY21" fmla="*/ 3335546 h 3823683"/>
              <a:gd name="connsiteX22" fmla="*/ 6111718 w 8037833"/>
              <a:gd name="connsiteY22" fmla="*/ 3357536 h 3823683"/>
              <a:gd name="connsiteX23" fmla="*/ 5949057 w 8037833"/>
              <a:gd name="connsiteY23" fmla="*/ 3379652 h 3823683"/>
              <a:gd name="connsiteX24" fmla="*/ 5891274 w 8037833"/>
              <a:gd name="connsiteY24" fmla="*/ 3397681 h 3823683"/>
              <a:gd name="connsiteX25" fmla="*/ 5835383 w 8037833"/>
              <a:gd name="connsiteY25" fmla="*/ 3377529 h 3823683"/>
              <a:gd name="connsiteX26" fmla="*/ 5746050 w 8037833"/>
              <a:gd name="connsiteY26" fmla="*/ 3426142 h 3823683"/>
              <a:gd name="connsiteX27" fmla="*/ 5613670 w 8037833"/>
              <a:gd name="connsiteY27" fmla="*/ 3428671 h 3823683"/>
              <a:gd name="connsiteX28" fmla="*/ 5535334 w 8037833"/>
              <a:gd name="connsiteY28" fmla="*/ 3437044 h 3823683"/>
              <a:gd name="connsiteX29" fmla="*/ 5506940 w 8037833"/>
              <a:gd name="connsiteY29" fmla="*/ 3450999 h 3823683"/>
              <a:gd name="connsiteX30" fmla="*/ 5466372 w 8037833"/>
              <a:gd name="connsiteY30" fmla="*/ 3463245 h 3823683"/>
              <a:gd name="connsiteX31" fmla="*/ 5395833 w 8037833"/>
              <a:gd name="connsiteY31" fmla="*/ 3493194 h 3823683"/>
              <a:gd name="connsiteX32" fmla="*/ 5299224 w 8037833"/>
              <a:gd name="connsiteY32" fmla="*/ 3518930 h 3823683"/>
              <a:gd name="connsiteX33" fmla="*/ 5223043 w 8037833"/>
              <a:gd name="connsiteY33" fmla="*/ 3491664 h 3823683"/>
              <a:gd name="connsiteX34" fmla="*/ 5217733 w 8037833"/>
              <a:gd name="connsiteY34" fmla="*/ 3500463 h 3823683"/>
              <a:gd name="connsiteX35" fmla="*/ 5167992 w 8037833"/>
              <a:gd name="connsiteY35" fmla="*/ 3504085 h 3823683"/>
              <a:gd name="connsiteX36" fmla="*/ 4987020 w 8037833"/>
              <a:gd name="connsiteY36" fmla="*/ 3461263 h 3823683"/>
              <a:gd name="connsiteX37" fmla="*/ 4890003 w 8037833"/>
              <a:gd name="connsiteY37" fmla="*/ 3469874 h 3823683"/>
              <a:gd name="connsiteX38" fmla="*/ 4856654 w 8037833"/>
              <a:gd name="connsiteY38" fmla="*/ 3481880 h 3823683"/>
              <a:gd name="connsiteX39" fmla="*/ 4800711 w 8037833"/>
              <a:gd name="connsiteY39" fmla="*/ 3501441 h 3823683"/>
              <a:gd name="connsiteX40" fmla="*/ 4761569 w 8037833"/>
              <a:gd name="connsiteY40" fmla="*/ 3538103 h 3823683"/>
              <a:gd name="connsiteX41" fmla="*/ 4713734 w 8037833"/>
              <a:gd name="connsiteY41" fmla="*/ 3545724 h 3823683"/>
              <a:gd name="connsiteX42" fmla="*/ 4699169 w 8037833"/>
              <a:gd name="connsiteY42" fmla="*/ 3518988 h 3823683"/>
              <a:gd name="connsiteX43" fmla="*/ 4649120 w 8037833"/>
              <a:gd name="connsiteY43" fmla="*/ 3536392 h 3823683"/>
              <a:gd name="connsiteX44" fmla="*/ 4573578 w 8037833"/>
              <a:gd name="connsiteY44" fmla="*/ 3565923 h 3823683"/>
              <a:gd name="connsiteX45" fmla="*/ 4529117 w 8037833"/>
              <a:gd name="connsiteY45" fmla="*/ 3575592 h 3823683"/>
              <a:gd name="connsiteX46" fmla="*/ 4408641 w 8037833"/>
              <a:gd name="connsiteY46" fmla="*/ 3610000 h 3823683"/>
              <a:gd name="connsiteX47" fmla="*/ 4356402 w 8037833"/>
              <a:gd name="connsiteY47" fmla="*/ 3642792 h 3823683"/>
              <a:gd name="connsiteX48" fmla="*/ 4258044 w 8037833"/>
              <a:gd name="connsiteY48" fmla="*/ 3823683 h 3823683"/>
              <a:gd name="connsiteX49" fmla="*/ 4208725 w 8037833"/>
              <a:gd name="connsiteY49" fmla="*/ 3704841 h 3823683"/>
              <a:gd name="connsiteX50" fmla="*/ 4201632 w 8037833"/>
              <a:gd name="connsiteY50" fmla="*/ 3702602 h 3823683"/>
              <a:gd name="connsiteX51" fmla="*/ 4191289 w 8037833"/>
              <a:gd name="connsiteY51" fmla="*/ 3702380 h 3823683"/>
              <a:gd name="connsiteX52" fmla="*/ 4191039 w 8037833"/>
              <a:gd name="connsiteY52" fmla="*/ 3702831 h 3823683"/>
              <a:gd name="connsiteX53" fmla="*/ 4181340 w 8037833"/>
              <a:gd name="connsiteY53" fmla="*/ 3701729 h 3823683"/>
              <a:gd name="connsiteX54" fmla="*/ 4133816 w 8037833"/>
              <a:gd name="connsiteY54" fmla="*/ 3690565 h 3823683"/>
              <a:gd name="connsiteX55" fmla="*/ 4071732 w 8037833"/>
              <a:gd name="connsiteY55" fmla="*/ 3732513 h 3823683"/>
              <a:gd name="connsiteX56" fmla="*/ 4045924 w 8037833"/>
              <a:gd name="connsiteY56" fmla="*/ 3739404 h 3823683"/>
              <a:gd name="connsiteX57" fmla="*/ 4032171 w 8037833"/>
              <a:gd name="connsiteY57" fmla="*/ 3745523 h 3823683"/>
              <a:gd name="connsiteX58" fmla="*/ 4031335 w 8037833"/>
              <a:gd name="connsiteY58" fmla="*/ 3747479 h 3823683"/>
              <a:gd name="connsiteX59" fmla="*/ 3985774 w 8037833"/>
              <a:gd name="connsiteY59" fmla="*/ 3736547 h 3823683"/>
              <a:gd name="connsiteX60" fmla="*/ 3979769 w 8037833"/>
              <a:gd name="connsiteY60" fmla="*/ 3738769 h 3823683"/>
              <a:gd name="connsiteX61" fmla="*/ 3950014 w 8037833"/>
              <a:gd name="connsiteY61" fmla="*/ 3726942 h 3823683"/>
              <a:gd name="connsiteX62" fmla="*/ 3934671 w 8037833"/>
              <a:gd name="connsiteY62" fmla="*/ 3723339 h 3823683"/>
              <a:gd name="connsiteX63" fmla="*/ 3930274 w 8037833"/>
              <a:gd name="connsiteY63" fmla="*/ 3717148 h 3823683"/>
              <a:gd name="connsiteX64" fmla="*/ 3907660 w 8037833"/>
              <a:gd name="connsiteY64" fmla="*/ 3714456 h 3823683"/>
              <a:gd name="connsiteX65" fmla="*/ 3905087 w 8037833"/>
              <a:gd name="connsiteY65" fmla="*/ 3716098 h 3823683"/>
              <a:gd name="connsiteX66" fmla="*/ 3886347 w 8037833"/>
              <a:gd name="connsiteY66" fmla="*/ 3706620 h 3823683"/>
              <a:gd name="connsiteX67" fmla="*/ 3870533 w 8037833"/>
              <a:gd name="connsiteY67" fmla="*/ 3689905 h 3823683"/>
              <a:gd name="connsiteX68" fmla="*/ 3678563 w 8037833"/>
              <a:gd name="connsiteY68" fmla="*/ 3694486 h 3823683"/>
              <a:gd name="connsiteX69" fmla="*/ 3524121 w 8037833"/>
              <a:gd name="connsiteY69" fmla="*/ 3642736 h 3823683"/>
              <a:gd name="connsiteX70" fmla="*/ 3407752 w 8037833"/>
              <a:gd name="connsiteY70" fmla="*/ 3626590 h 3823683"/>
              <a:gd name="connsiteX71" fmla="*/ 3373519 w 8037833"/>
              <a:gd name="connsiteY71" fmla="*/ 3665785 h 3823683"/>
              <a:gd name="connsiteX72" fmla="*/ 3114267 w 8037833"/>
              <a:gd name="connsiteY72" fmla="*/ 3638983 h 3823683"/>
              <a:gd name="connsiteX73" fmla="*/ 3048270 w 8037833"/>
              <a:gd name="connsiteY73" fmla="*/ 3649949 h 3823683"/>
              <a:gd name="connsiteX74" fmla="*/ 2989722 w 8037833"/>
              <a:gd name="connsiteY74" fmla="*/ 3623230 h 3823683"/>
              <a:gd name="connsiteX75" fmla="*/ 2965734 w 8037833"/>
              <a:gd name="connsiteY75" fmla="*/ 3635676 h 3823683"/>
              <a:gd name="connsiteX76" fmla="*/ 2961603 w 8037833"/>
              <a:gd name="connsiteY76" fmla="*/ 3638221 h 3823683"/>
              <a:gd name="connsiteX77" fmla="*/ 2944959 w 8037833"/>
              <a:gd name="connsiteY77" fmla="*/ 3639723 h 3823683"/>
              <a:gd name="connsiteX78" fmla="*/ 2940402 w 8037833"/>
              <a:gd name="connsiteY78" fmla="*/ 3651000 h 3823683"/>
              <a:gd name="connsiteX79" fmla="*/ 2915449 w 8037833"/>
              <a:gd name="connsiteY79" fmla="*/ 3661039 h 3823683"/>
              <a:gd name="connsiteX80" fmla="*/ 2884777 w 8037833"/>
              <a:gd name="connsiteY80" fmla="*/ 3660775 h 3823683"/>
              <a:gd name="connsiteX81" fmla="*/ 2739034 w 8037833"/>
              <a:gd name="connsiteY81" fmla="*/ 3647396 h 3823683"/>
              <a:gd name="connsiteX82" fmla="*/ 2651827 w 8037833"/>
              <a:gd name="connsiteY82" fmla="*/ 3646306 h 3823683"/>
              <a:gd name="connsiteX83" fmla="*/ 2618680 w 8037833"/>
              <a:gd name="connsiteY83" fmla="*/ 3656755 h 3823683"/>
              <a:gd name="connsiteX84" fmla="*/ 2572404 w 8037833"/>
              <a:gd name="connsiteY84" fmla="*/ 3664043 h 3823683"/>
              <a:gd name="connsiteX85" fmla="*/ 2490721 w 8037833"/>
              <a:gd name="connsiteY85" fmla="*/ 3685313 h 3823683"/>
              <a:gd name="connsiteX86" fmla="*/ 2423704 w 8037833"/>
              <a:gd name="connsiteY86" fmla="*/ 3658079 h 3823683"/>
              <a:gd name="connsiteX87" fmla="*/ 2301172 w 8037833"/>
              <a:gd name="connsiteY87" fmla="*/ 3663053 h 3823683"/>
              <a:gd name="connsiteX88" fmla="*/ 2294102 w 8037833"/>
              <a:gd name="connsiteY88" fmla="*/ 3671151 h 3823683"/>
              <a:gd name="connsiteX89" fmla="*/ 2238966 w 8037833"/>
              <a:gd name="connsiteY89" fmla="*/ 3668777 h 3823683"/>
              <a:gd name="connsiteX90" fmla="*/ 2046240 w 8037833"/>
              <a:gd name="connsiteY90" fmla="*/ 3604535 h 3823683"/>
              <a:gd name="connsiteX91" fmla="*/ 1938480 w 8037833"/>
              <a:gd name="connsiteY91" fmla="*/ 3601439 h 3823683"/>
              <a:gd name="connsiteX92" fmla="*/ 1900166 w 8037833"/>
              <a:gd name="connsiteY92" fmla="*/ 3609358 h 3823683"/>
              <a:gd name="connsiteX93" fmla="*/ 1835976 w 8037833"/>
              <a:gd name="connsiteY93" fmla="*/ 3622065 h 3823683"/>
              <a:gd name="connsiteX94" fmla="*/ 1787830 w 8037833"/>
              <a:gd name="connsiteY94" fmla="*/ 3653768 h 3823683"/>
              <a:gd name="connsiteX95" fmla="*/ 1734224 w 8037833"/>
              <a:gd name="connsiteY95" fmla="*/ 3655593 h 3823683"/>
              <a:gd name="connsiteX96" fmla="*/ 1721989 w 8037833"/>
              <a:gd name="connsiteY96" fmla="*/ 3627298 h 3823683"/>
              <a:gd name="connsiteX97" fmla="*/ 1664576 w 8037833"/>
              <a:gd name="connsiteY97" fmla="*/ 3638572 h 3823683"/>
              <a:gd name="connsiteX98" fmla="*/ 1577459 w 8037833"/>
              <a:gd name="connsiteY98" fmla="*/ 3658824 h 3823683"/>
              <a:gd name="connsiteX99" fmla="*/ 1527269 w 8037833"/>
              <a:gd name="connsiteY99" fmla="*/ 3663088 h 3823683"/>
              <a:gd name="connsiteX100" fmla="*/ 1390118 w 8037833"/>
              <a:gd name="connsiteY100" fmla="*/ 3682789 h 3823683"/>
              <a:gd name="connsiteX101" fmla="*/ 1252698 w 8037833"/>
              <a:gd name="connsiteY101" fmla="*/ 3708662 h 3823683"/>
              <a:gd name="connsiteX102" fmla="*/ 1171039 w 8037833"/>
              <a:gd name="connsiteY102" fmla="*/ 3758642 h 3823683"/>
              <a:gd name="connsiteX103" fmla="*/ 1058106 w 8037833"/>
              <a:gd name="connsiteY103" fmla="*/ 3776166 h 3823683"/>
              <a:gd name="connsiteX104" fmla="*/ 1039167 w 8037833"/>
              <a:gd name="connsiteY104" fmla="*/ 3784177 h 3823683"/>
              <a:gd name="connsiteX105" fmla="*/ 1012958 w 8037833"/>
              <a:gd name="connsiteY105" fmla="*/ 3779206 h 3823683"/>
              <a:gd name="connsiteX106" fmla="*/ 907906 w 8037833"/>
              <a:gd name="connsiteY106" fmla="*/ 3757678 h 3823683"/>
              <a:gd name="connsiteX107" fmla="*/ 825226 w 8037833"/>
              <a:gd name="connsiteY107" fmla="*/ 3726369 h 3823683"/>
              <a:gd name="connsiteX108" fmla="*/ 722264 w 8037833"/>
              <a:gd name="connsiteY108" fmla="*/ 3747612 h 3823683"/>
              <a:gd name="connsiteX109" fmla="*/ 659460 w 8037833"/>
              <a:gd name="connsiteY109" fmla="*/ 3740429 h 3823683"/>
              <a:gd name="connsiteX110" fmla="*/ 556552 w 8037833"/>
              <a:gd name="connsiteY110" fmla="*/ 3697934 h 3823683"/>
              <a:gd name="connsiteX111" fmla="*/ 421042 w 8037833"/>
              <a:gd name="connsiteY111" fmla="*/ 3709912 h 3823683"/>
              <a:gd name="connsiteX112" fmla="*/ 393295 w 8037833"/>
              <a:gd name="connsiteY112" fmla="*/ 3753097 h 3823683"/>
              <a:gd name="connsiteX113" fmla="*/ 355918 w 8037833"/>
              <a:gd name="connsiteY113" fmla="*/ 3779172 h 3823683"/>
              <a:gd name="connsiteX114" fmla="*/ 339711 w 8037833"/>
              <a:gd name="connsiteY114" fmla="*/ 3718242 h 3823683"/>
              <a:gd name="connsiteX115" fmla="*/ 222239 w 8037833"/>
              <a:gd name="connsiteY115" fmla="*/ 3672335 h 3823683"/>
              <a:gd name="connsiteX116" fmla="*/ 163578 w 8037833"/>
              <a:gd name="connsiteY116" fmla="*/ 3656292 h 3823683"/>
              <a:gd name="connsiteX117" fmla="*/ 72220 w 8037833"/>
              <a:gd name="connsiteY117" fmla="*/ 3645272 h 3823683"/>
              <a:gd name="connsiteX118" fmla="*/ 44395 w 8037833"/>
              <a:gd name="connsiteY118" fmla="*/ 3639455 h 3823683"/>
              <a:gd name="connsiteX119" fmla="*/ 1962 w 8037833"/>
              <a:gd name="connsiteY119" fmla="*/ 3635948 h 3823683"/>
              <a:gd name="connsiteX120" fmla="*/ 0 w 8037833"/>
              <a:gd name="connsiteY120" fmla="*/ 3635261 h 3823683"/>
              <a:gd name="connsiteX121" fmla="*/ 0 w 8037833"/>
              <a:gd name="connsiteY121" fmla="*/ 12763 h 3823683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299224 w 8037833"/>
              <a:gd name="connsiteY32" fmla="*/ 351893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55918 w 8037833"/>
              <a:gd name="connsiteY113" fmla="*/ 3779172 h 3784177"/>
              <a:gd name="connsiteX114" fmla="*/ 339711 w 8037833"/>
              <a:gd name="connsiteY114" fmla="*/ 3718242 h 3784177"/>
              <a:gd name="connsiteX115" fmla="*/ 222239 w 8037833"/>
              <a:gd name="connsiteY115" fmla="*/ 3672335 h 3784177"/>
              <a:gd name="connsiteX116" fmla="*/ 163578 w 8037833"/>
              <a:gd name="connsiteY116" fmla="*/ 3656292 h 3784177"/>
              <a:gd name="connsiteX117" fmla="*/ 72220 w 8037833"/>
              <a:gd name="connsiteY117" fmla="*/ 3645272 h 3784177"/>
              <a:gd name="connsiteX118" fmla="*/ 44395 w 8037833"/>
              <a:gd name="connsiteY118" fmla="*/ 3639455 h 3784177"/>
              <a:gd name="connsiteX119" fmla="*/ 1962 w 8037833"/>
              <a:gd name="connsiteY119" fmla="*/ 3635948 h 3784177"/>
              <a:gd name="connsiteX120" fmla="*/ 0 w 8037833"/>
              <a:gd name="connsiteY120" fmla="*/ 3635261 h 3784177"/>
              <a:gd name="connsiteX121" fmla="*/ 0 w 8037833"/>
              <a:gd name="connsiteY12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69793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21042 w 8037833"/>
              <a:gd name="connsiteY111" fmla="*/ 3709912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46240 w 8037833"/>
              <a:gd name="connsiteY90" fmla="*/ 3604535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53768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07752 w 8037833"/>
              <a:gd name="connsiteY70" fmla="*/ 362659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210639 w 8037833"/>
              <a:gd name="connsiteY21" fmla="*/ 3335546 h 3784177"/>
              <a:gd name="connsiteX22" fmla="*/ 6111718 w 8037833"/>
              <a:gd name="connsiteY22" fmla="*/ 3357536 h 3784177"/>
              <a:gd name="connsiteX23" fmla="*/ 5949057 w 8037833"/>
              <a:gd name="connsiteY23" fmla="*/ 3379652 h 3784177"/>
              <a:gd name="connsiteX24" fmla="*/ 5891274 w 8037833"/>
              <a:gd name="connsiteY24" fmla="*/ 3397681 h 3784177"/>
              <a:gd name="connsiteX25" fmla="*/ 5835383 w 8037833"/>
              <a:gd name="connsiteY25" fmla="*/ 3377529 h 3784177"/>
              <a:gd name="connsiteX26" fmla="*/ 5746050 w 8037833"/>
              <a:gd name="connsiteY26" fmla="*/ 3426142 h 3784177"/>
              <a:gd name="connsiteX27" fmla="*/ 5613670 w 8037833"/>
              <a:gd name="connsiteY27" fmla="*/ 3428671 h 3784177"/>
              <a:gd name="connsiteX28" fmla="*/ 5535334 w 8037833"/>
              <a:gd name="connsiteY28" fmla="*/ 3437044 h 3784177"/>
              <a:gd name="connsiteX29" fmla="*/ 5506940 w 8037833"/>
              <a:gd name="connsiteY29" fmla="*/ 3450999 h 3784177"/>
              <a:gd name="connsiteX30" fmla="*/ 5466372 w 8037833"/>
              <a:gd name="connsiteY30" fmla="*/ 3463245 h 3784177"/>
              <a:gd name="connsiteX31" fmla="*/ 5395833 w 8037833"/>
              <a:gd name="connsiteY31" fmla="*/ 3493194 h 3784177"/>
              <a:gd name="connsiteX32" fmla="*/ 5305325 w 8037833"/>
              <a:gd name="connsiteY32" fmla="*/ 3505200 h 3784177"/>
              <a:gd name="connsiteX33" fmla="*/ 5223043 w 8037833"/>
              <a:gd name="connsiteY33" fmla="*/ 3491664 h 3784177"/>
              <a:gd name="connsiteX34" fmla="*/ 5217733 w 8037833"/>
              <a:gd name="connsiteY34" fmla="*/ 3500463 h 3784177"/>
              <a:gd name="connsiteX35" fmla="*/ 5167992 w 8037833"/>
              <a:gd name="connsiteY35" fmla="*/ 3504085 h 3784177"/>
              <a:gd name="connsiteX36" fmla="*/ 4987020 w 8037833"/>
              <a:gd name="connsiteY36" fmla="*/ 3461263 h 3784177"/>
              <a:gd name="connsiteX37" fmla="*/ 4890003 w 8037833"/>
              <a:gd name="connsiteY37" fmla="*/ 3469874 h 3784177"/>
              <a:gd name="connsiteX38" fmla="*/ 4856654 w 8037833"/>
              <a:gd name="connsiteY38" fmla="*/ 3481880 h 3784177"/>
              <a:gd name="connsiteX39" fmla="*/ 4800711 w 8037833"/>
              <a:gd name="connsiteY39" fmla="*/ 3501441 h 3784177"/>
              <a:gd name="connsiteX40" fmla="*/ 4761569 w 8037833"/>
              <a:gd name="connsiteY40" fmla="*/ 3538103 h 3784177"/>
              <a:gd name="connsiteX41" fmla="*/ 4713734 w 8037833"/>
              <a:gd name="connsiteY41" fmla="*/ 3545724 h 3784177"/>
              <a:gd name="connsiteX42" fmla="*/ 4699169 w 8037833"/>
              <a:gd name="connsiteY42" fmla="*/ 3518988 h 3784177"/>
              <a:gd name="connsiteX43" fmla="*/ 4649120 w 8037833"/>
              <a:gd name="connsiteY43" fmla="*/ 3536392 h 3784177"/>
              <a:gd name="connsiteX44" fmla="*/ 4573578 w 8037833"/>
              <a:gd name="connsiteY44" fmla="*/ 3565923 h 3784177"/>
              <a:gd name="connsiteX45" fmla="*/ 4529117 w 8037833"/>
              <a:gd name="connsiteY45" fmla="*/ 3575592 h 3784177"/>
              <a:gd name="connsiteX46" fmla="*/ 4408641 w 8037833"/>
              <a:gd name="connsiteY46" fmla="*/ 3610000 h 3784177"/>
              <a:gd name="connsiteX47" fmla="*/ 4356402 w 8037833"/>
              <a:gd name="connsiteY47" fmla="*/ 3642792 h 3784177"/>
              <a:gd name="connsiteX48" fmla="*/ 4270245 w 8037833"/>
              <a:gd name="connsiteY48" fmla="*/ 3665789 h 3784177"/>
              <a:gd name="connsiteX49" fmla="*/ 4208725 w 8037833"/>
              <a:gd name="connsiteY49" fmla="*/ 3704841 h 3784177"/>
              <a:gd name="connsiteX50" fmla="*/ 4201632 w 8037833"/>
              <a:gd name="connsiteY50" fmla="*/ 3702602 h 3784177"/>
              <a:gd name="connsiteX51" fmla="*/ 4191289 w 8037833"/>
              <a:gd name="connsiteY51" fmla="*/ 3702380 h 3784177"/>
              <a:gd name="connsiteX52" fmla="*/ 4191039 w 8037833"/>
              <a:gd name="connsiteY52" fmla="*/ 3702831 h 3784177"/>
              <a:gd name="connsiteX53" fmla="*/ 4181340 w 8037833"/>
              <a:gd name="connsiteY53" fmla="*/ 3701729 h 3784177"/>
              <a:gd name="connsiteX54" fmla="*/ 4133816 w 8037833"/>
              <a:gd name="connsiteY54" fmla="*/ 3690565 h 3784177"/>
              <a:gd name="connsiteX55" fmla="*/ 4071732 w 8037833"/>
              <a:gd name="connsiteY55" fmla="*/ 3732513 h 3784177"/>
              <a:gd name="connsiteX56" fmla="*/ 4045924 w 8037833"/>
              <a:gd name="connsiteY56" fmla="*/ 3739404 h 3784177"/>
              <a:gd name="connsiteX57" fmla="*/ 4032171 w 8037833"/>
              <a:gd name="connsiteY57" fmla="*/ 3745523 h 3784177"/>
              <a:gd name="connsiteX58" fmla="*/ 4031335 w 8037833"/>
              <a:gd name="connsiteY58" fmla="*/ 3747479 h 3784177"/>
              <a:gd name="connsiteX59" fmla="*/ 3985774 w 8037833"/>
              <a:gd name="connsiteY59" fmla="*/ 3736547 h 3784177"/>
              <a:gd name="connsiteX60" fmla="*/ 3979769 w 8037833"/>
              <a:gd name="connsiteY60" fmla="*/ 3738769 h 3784177"/>
              <a:gd name="connsiteX61" fmla="*/ 3950014 w 8037833"/>
              <a:gd name="connsiteY61" fmla="*/ 3726942 h 3784177"/>
              <a:gd name="connsiteX62" fmla="*/ 3934671 w 8037833"/>
              <a:gd name="connsiteY62" fmla="*/ 3723339 h 3784177"/>
              <a:gd name="connsiteX63" fmla="*/ 3930274 w 8037833"/>
              <a:gd name="connsiteY63" fmla="*/ 3717148 h 3784177"/>
              <a:gd name="connsiteX64" fmla="*/ 3907660 w 8037833"/>
              <a:gd name="connsiteY64" fmla="*/ 3714456 h 3784177"/>
              <a:gd name="connsiteX65" fmla="*/ 3905087 w 8037833"/>
              <a:gd name="connsiteY65" fmla="*/ 3716098 h 3784177"/>
              <a:gd name="connsiteX66" fmla="*/ 3886347 w 8037833"/>
              <a:gd name="connsiteY66" fmla="*/ 3706620 h 3784177"/>
              <a:gd name="connsiteX67" fmla="*/ 3870533 w 8037833"/>
              <a:gd name="connsiteY67" fmla="*/ 3689905 h 3784177"/>
              <a:gd name="connsiteX68" fmla="*/ 3678563 w 8037833"/>
              <a:gd name="connsiteY68" fmla="*/ 3694486 h 3784177"/>
              <a:gd name="connsiteX69" fmla="*/ 3524121 w 8037833"/>
              <a:gd name="connsiteY69" fmla="*/ 3642736 h 3784177"/>
              <a:gd name="connsiteX70" fmla="*/ 3432153 w 8037833"/>
              <a:gd name="connsiteY70" fmla="*/ 3667780 h 3784177"/>
              <a:gd name="connsiteX71" fmla="*/ 3373519 w 8037833"/>
              <a:gd name="connsiteY71" fmla="*/ 3665785 h 3784177"/>
              <a:gd name="connsiteX72" fmla="*/ 3114267 w 8037833"/>
              <a:gd name="connsiteY72" fmla="*/ 3638983 h 3784177"/>
              <a:gd name="connsiteX73" fmla="*/ 3048270 w 8037833"/>
              <a:gd name="connsiteY73" fmla="*/ 3649949 h 3784177"/>
              <a:gd name="connsiteX74" fmla="*/ 2989722 w 8037833"/>
              <a:gd name="connsiteY74" fmla="*/ 3623230 h 3784177"/>
              <a:gd name="connsiteX75" fmla="*/ 2965734 w 8037833"/>
              <a:gd name="connsiteY75" fmla="*/ 3635676 h 3784177"/>
              <a:gd name="connsiteX76" fmla="*/ 2961603 w 8037833"/>
              <a:gd name="connsiteY76" fmla="*/ 3638221 h 3784177"/>
              <a:gd name="connsiteX77" fmla="*/ 2944959 w 8037833"/>
              <a:gd name="connsiteY77" fmla="*/ 3639723 h 3784177"/>
              <a:gd name="connsiteX78" fmla="*/ 2940402 w 8037833"/>
              <a:gd name="connsiteY78" fmla="*/ 3651000 h 3784177"/>
              <a:gd name="connsiteX79" fmla="*/ 2915449 w 8037833"/>
              <a:gd name="connsiteY79" fmla="*/ 3661039 h 3784177"/>
              <a:gd name="connsiteX80" fmla="*/ 2884777 w 8037833"/>
              <a:gd name="connsiteY80" fmla="*/ 3660775 h 3784177"/>
              <a:gd name="connsiteX81" fmla="*/ 2739034 w 8037833"/>
              <a:gd name="connsiteY81" fmla="*/ 3647396 h 3784177"/>
              <a:gd name="connsiteX82" fmla="*/ 2651827 w 8037833"/>
              <a:gd name="connsiteY82" fmla="*/ 3646306 h 3784177"/>
              <a:gd name="connsiteX83" fmla="*/ 2618680 w 8037833"/>
              <a:gd name="connsiteY83" fmla="*/ 3656755 h 3784177"/>
              <a:gd name="connsiteX84" fmla="*/ 2572404 w 8037833"/>
              <a:gd name="connsiteY84" fmla="*/ 3664043 h 3784177"/>
              <a:gd name="connsiteX85" fmla="*/ 2490721 w 8037833"/>
              <a:gd name="connsiteY85" fmla="*/ 3685313 h 3784177"/>
              <a:gd name="connsiteX86" fmla="*/ 2423704 w 8037833"/>
              <a:gd name="connsiteY86" fmla="*/ 3658079 h 3784177"/>
              <a:gd name="connsiteX87" fmla="*/ 2301172 w 8037833"/>
              <a:gd name="connsiteY87" fmla="*/ 3663053 h 3784177"/>
              <a:gd name="connsiteX88" fmla="*/ 2294102 w 8037833"/>
              <a:gd name="connsiteY88" fmla="*/ 3671151 h 3784177"/>
              <a:gd name="connsiteX89" fmla="*/ 2238966 w 8037833"/>
              <a:gd name="connsiteY89" fmla="*/ 3668777 h 3784177"/>
              <a:gd name="connsiteX90" fmla="*/ 2082844 w 8037833"/>
              <a:gd name="connsiteY90" fmla="*/ 3631994 h 3784177"/>
              <a:gd name="connsiteX91" fmla="*/ 1938480 w 8037833"/>
              <a:gd name="connsiteY91" fmla="*/ 3601439 h 3784177"/>
              <a:gd name="connsiteX92" fmla="*/ 1900166 w 8037833"/>
              <a:gd name="connsiteY92" fmla="*/ 3609358 h 3784177"/>
              <a:gd name="connsiteX93" fmla="*/ 1835976 w 8037833"/>
              <a:gd name="connsiteY93" fmla="*/ 3622065 h 3784177"/>
              <a:gd name="connsiteX94" fmla="*/ 1787830 w 8037833"/>
              <a:gd name="connsiteY94" fmla="*/ 3633173 h 3784177"/>
              <a:gd name="connsiteX95" fmla="*/ 1734224 w 8037833"/>
              <a:gd name="connsiteY95" fmla="*/ 3655593 h 3784177"/>
              <a:gd name="connsiteX96" fmla="*/ 1721989 w 8037833"/>
              <a:gd name="connsiteY96" fmla="*/ 3627298 h 3784177"/>
              <a:gd name="connsiteX97" fmla="*/ 1664576 w 8037833"/>
              <a:gd name="connsiteY97" fmla="*/ 3638572 h 3784177"/>
              <a:gd name="connsiteX98" fmla="*/ 1577459 w 8037833"/>
              <a:gd name="connsiteY98" fmla="*/ 3658824 h 3784177"/>
              <a:gd name="connsiteX99" fmla="*/ 1527269 w 8037833"/>
              <a:gd name="connsiteY99" fmla="*/ 3663088 h 3784177"/>
              <a:gd name="connsiteX100" fmla="*/ 1390118 w 8037833"/>
              <a:gd name="connsiteY100" fmla="*/ 3682789 h 3784177"/>
              <a:gd name="connsiteX101" fmla="*/ 1252698 w 8037833"/>
              <a:gd name="connsiteY101" fmla="*/ 3708662 h 3784177"/>
              <a:gd name="connsiteX102" fmla="*/ 1171039 w 8037833"/>
              <a:gd name="connsiteY102" fmla="*/ 3758642 h 3784177"/>
              <a:gd name="connsiteX103" fmla="*/ 1058106 w 8037833"/>
              <a:gd name="connsiteY103" fmla="*/ 3776166 h 3784177"/>
              <a:gd name="connsiteX104" fmla="*/ 1039167 w 8037833"/>
              <a:gd name="connsiteY104" fmla="*/ 3784177 h 3784177"/>
              <a:gd name="connsiteX105" fmla="*/ 1012958 w 8037833"/>
              <a:gd name="connsiteY105" fmla="*/ 3779206 h 3784177"/>
              <a:gd name="connsiteX106" fmla="*/ 907906 w 8037833"/>
              <a:gd name="connsiteY106" fmla="*/ 3757678 h 3784177"/>
              <a:gd name="connsiteX107" fmla="*/ 825226 w 8037833"/>
              <a:gd name="connsiteY107" fmla="*/ 3726369 h 3784177"/>
              <a:gd name="connsiteX108" fmla="*/ 722264 w 8037833"/>
              <a:gd name="connsiteY108" fmla="*/ 3747612 h 3784177"/>
              <a:gd name="connsiteX109" fmla="*/ 659460 w 8037833"/>
              <a:gd name="connsiteY109" fmla="*/ 3740429 h 3784177"/>
              <a:gd name="connsiteX110" fmla="*/ 556552 w 8037833"/>
              <a:gd name="connsiteY110" fmla="*/ 3739124 h 3784177"/>
              <a:gd name="connsiteX111" fmla="*/ 445444 w 8037833"/>
              <a:gd name="connsiteY111" fmla="*/ 3764831 h 3784177"/>
              <a:gd name="connsiteX112" fmla="*/ 393295 w 8037833"/>
              <a:gd name="connsiteY112" fmla="*/ 3753097 h 3784177"/>
              <a:gd name="connsiteX113" fmla="*/ 339711 w 8037833"/>
              <a:gd name="connsiteY113" fmla="*/ 3718242 h 3784177"/>
              <a:gd name="connsiteX114" fmla="*/ 222239 w 8037833"/>
              <a:gd name="connsiteY114" fmla="*/ 3672335 h 3784177"/>
              <a:gd name="connsiteX115" fmla="*/ 163578 w 8037833"/>
              <a:gd name="connsiteY115" fmla="*/ 3656292 h 3784177"/>
              <a:gd name="connsiteX116" fmla="*/ 72220 w 8037833"/>
              <a:gd name="connsiteY116" fmla="*/ 3645272 h 3784177"/>
              <a:gd name="connsiteX117" fmla="*/ 44395 w 8037833"/>
              <a:gd name="connsiteY117" fmla="*/ 3639455 h 3784177"/>
              <a:gd name="connsiteX118" fmla="*/ 1962 w 8037833"/>
              <a:gd name="connsiteY118" fmla="*/ 3635948 h 3784177"/>
              <a:gd name="connsiteX119" fmla="*/ 0 w 8037833"/>
              <a:gd name="connsiteY119" fmla="*/ 3635261 h 3784177"/>
              <a:gd name="connsiteX120" fmla="*/ 0 w 8037833"/>
              <a:gd name="connsiteY12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03479 w 8037833"/>
              <a:gd name="connsiteY20" fmla="*/ 331984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5949057 w 8037833"/>
              <a:gd name="connsiteY22" fmla="*/ 3379652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462092 w 8037833"/>
              <a:gd name="connsiteY19" fmla="*/ 3373529 h 3784177"/>
              <a:gd name="connsiteX20" fmla="*/ 6352283 w 8037833"/>
              <a:gd name="connsiteY20" fmla="*/ 3374762 h 3784177"/>
              <a:gd name="connsiteX21" fmla="*/ 6111718 w 8037833"/>
              <a:gd name="connsiteY21" fmla="*/ 3357536 h 3784177"/>
              <a:gd name="connsiteX22" fmla="*/ 6022263 w 8037833"/>
              <a:gd name="connsiteY22" fmla="*/ 3359057 h 3784177"/>
              <a:gd name="connsiteX23" fmla="*/ 5891274 w 8037833"/>
              <a:gd name="connsiteY23" fmla="*/ 3397681 h 3784177"/>
              <a:gd name="connsiteX24" fmla="*/ 5835383 w 8037833"/>
              <a:gd name="connsiteY24" fmla="*/ 3377529 h 3784177"/>
              <a:gd name="connsiteX25" fmla="*/ 5746050 w 8037833"/>
              <a:gd name="connsiteY25" fmla="*/ 3426142 h 3784177"/>
              <a:gd name="connsiteX26" fmla="*/ 5613670 w 8037833"/>
              <a:gd name="connsiteY26" fmla="*/ 3428671 h 3784177"/>
              <a:gd name="connsiteX27" fmla="*/ 5535334 w 8037833"/>
              <a:gd name="connsiteY27" fmla="*/ 3437044 h 3784177"/>
              <a:gd name="connsiteX28" fmla="*/ 5506940 w 8037833"/>
              <a:gd name="connsiteY28" fmla="*/ 3450999 h 3784177"/>
              <a:gd name="connsiteX29" fmla="*/ 5466372 w 8037833"/>
              <a:gd name="connsiteY29" fmla="*/ 3463245 h 3784177"/>
              <a:gd name="connsiteX30" fmla="*/ 5395833 w 8037833"/>
              <a:gd name="connsiteY30" fmla="*/ 3493194 h 3784177"/>
              <a:gd name="connsiteX31" fmla="*/ 5305325 w 8037833"/>
              <a:gd name="connsiteY31" fmla="*/ 3505200 h 3784177"/>
              <a:gd name="connsiteX32" fmla="*/ 5223043 w 8037833"/>
              <a:gd name="connsiteY32" fmla="*/ 3491664 h 3784177"/>
              <a:gd name="connsiteX33" fmla="*/ 5217733 w 8037833"/>
              <a:gd name="connsiteY33" fmla="*/ 3500463 h 3784177"/>
              <a:gd name="connsiteX34" fmla="*/ 5167992 w 8037833"/>
              <a:gd name="connsiteY34" fmla="*/ 3504085 h 3784177"/>
              <a:gd name="connsiteX35" fmla="*/ 4987020 w 8037833"/>
              <a:gd name="connsiteY35" fmla="*/ 3461263 h 3784177"/>
              <a:gd name="connsiteX36" fmla="*/ 4890003 w 8037833"/>
              <a:gd name="connsiteY36" fmla="*/ 3469874 h 3784177"/>
              <a:gd name="connsiteX37" fmla="*/ 4856654 w 8037833"/>
              <a:gd name="connsiteY37" fmla="*/ 3481880 h 3784177"/>
              <a:gd name="connsiteX38" fmla="*/ 4800711 w 8037833"/>
              <a:gd name="connsiteY38" fmla="*/ 3501441 h 3784177"/>
              <a:gd name="connsiteX39" fmla="*/ 4761569 w 8037833"/>
              <a:gd name="connsiteY39" fmla="*/ 3538103 h 3784177"/>
              <a:gd name="connsiteX40" fmla="*/ 4713734 w 8037833"/>
              <a:gd name="connsiteY40" fmla="*/ 3545724 h 3784177"/>
              <a:gd name="connsiteX41" fmla="*/ 4699169 w 8037833"/>
              <a:gd name="connsiteY41" fmla="*/ 3518988 h 3784177"/>
              <a:gd name="connsiteX42" fmla="*/ 4649120 w 8037833"/>
              <a:gd name="connsiteY42" fmla="*/ 3536392 h 3784177"/>
              <a:gd name="connsiteX43" fmla="*/ 4573578 w 8037833"/>
              <a:gd name="connsiteY43" fmla="*/ 3565923 h 3784177"/>
              <a:gd name="connsiteX44" fmla="*/ 4529117 w 8037833"/>
              <a:gd name="connsiteY44" fmla="*/ 3575592 h 3784177"/>
              <a:gd name="connsiteX45" fmla="*/ 4408641 w 8037833"/>
              <a:gd name="connsiteY45" fmla="*/ 3610000 h 3784177"/>
              <a:gd name="connsiteX46" fmla="*/ 4356402 w 8037833"/>
              <a:gd name="connsiteY46" fmla="*/ 3642792 h 3784177"/>
              <a:gd name="connsiteX47" fmla="*/ 4270245 w 8037833"/>
              <a:gd name="connsiteY47" fmla="*/ 3665789 h 3784177"/>
              <a:gd name="connsiteX48" fmla="*/ 4208725 w 8037833"/>
              <a:gd name="connsiteY48" fmla="*/ 3704841 h 3784177"/>
              <a:gd name="connsiteX49" fmla="*/ 4201632 w 8037833"/>
              <a:gd name="connsiteY49" fmla="*/ 3702602 h 3784177"/>
              <a:gd name="connsiteX50" fmla="*/ 4191289 w 8037833"/>
              <a:gd name="connsiteY50" fmla="*/ 3702380 h 3784177"/>
              <a:gd name="connsiteX51" fmla="*/ 4191039 w 8037833"/>
              <a:gd name="connsiteY51" fmla="*/ 3702831 h 3784177"/>
              <a:gd name="connsiteX52" fmla="*/ 4181340 w 8037833"/>
              <a:gd name="connsiteY52" fmla="*/ 3701729 h 3784177"/>
              <a:gd name="connsiteX53" fmla="*/ 4133816 w 8037833"/>
              <a:gd name="connsiteY53" fmla="*/ 3690565 h 3784177"/>
              <a:gd name="connsiteX54" fmla="*/ 4071732 w 8037833"/>
              <a:gd name="connsiteY54" fmla="*/ 3732513 h 3784177"/>
              <a:gd name="connsiteX55" fmla="*/ 4045924 w 8037833"/>
              <a:gd name="connsiteY55" fmla="*/ 3739404 h 3784177"/>
              <a:gd name="connsiteX56" fmla="*/ 4032171 w 8037833"/>
              <a:gd name="connsiteY56" fmla="*/ 3745523 h 3784177"/>
              <a:gd name="connsiteX57" fmla="*/ 4031335 w 8037833"/>
              <a:gd name="connsiteY57" fmla="*/ 3747479 h 3784177"/>
              <a:gd name="connsiteX58" fmla="*/ 3985774 w 8037833"/>
              <a:gd name="connsiteY58" fmla="*/ 3736547 h 3784177"/>
              <a:gd name="connsiteX59" fmla="*/ 3979769 w 8037833"/>
              <a:gd name="connsiteY59" fmla="*/ 3738769 h 3784177"/>
              <a:gd name="connsiteX60" fmla="*/ 3950014 w 8037833"/>
              <a:gd name="connsiteY60" fmla="*/ 3726942 h 3784177"/>
              <a:gd name="connsiteX61" fmla="*/ 3934671 w 8037833"/>
              <a:gd name="connsiteY61" fmla="*/ 3723339 h 3784177"/>
              <a:gd name="connsiteX62" fmla="*/ 3930274 w 8037833"/>
              <a:gd name="connsiteY62" fmla="*/ 3717148 h 3784177"/>
              <a:gd name="connsiteX63" fmla="*/ 3907660 w 8037833"/>
              <a:gd name="connsiteY63" fmla="*/ 3714456 h 3784177"/>
              <a:gd name="connsiteX64" fmla="*/ 3905087 w 8037833"/>
              <a:gd name="connsiteY64" fmla="*/ 3716098 h 3784177"/>
              <a:gd name="connsiteX65" fmla="*/ 3886347 w 8037833"/>
              <a:gd name="connsiteY65" fmla="*/ 3706620 h 3784177"/>
              <a:gd name="connsiteX66" fmla="*/ 3870533 w 8037833"/>
              <a:gd name="connsiteY66" fmla="*/ 3689905 h 3784177"/>
              <a:gd name="connsiteX67" fmla="*/ 3678563 w 8037833"/>
              <a:gd name="connsiteY67" fmla="*/ 3694486 h 3784177"/>
              <a:gd name="connsiteX68" fmla="*/ 3524121 w 8037833"/>
              <a:gd name="connsiteY68" fmla="*/ 3642736 h 3784177"/>
              <a:gd name="connsiteX69" fmla="*/ 3432153 w 8037833"/>
              <a:gd name="connsiteY69" fmla="*/ 3667780 h 3784177"/>
              <a:gd name="connsiteX70" fmla="*/ 3373519 w 8037833"/>
              <a:gd name="connsiteY70" fmla="*/ 3665785 h 3784177"/>
              <a:gd name="connsiteX71" fmla="*/ 3114267 w 8037833"/>
              <a:gd name="connsiteY71" fmla="*/ 3638983 h 3784177"/>
              <a:gd name="connsiteX72" fmla="*/ 3048270 w 8037833"/>
              <a:gd name="connsiteY72" fmla="*/ 3649949 h 3784177"/>
              <a:gd name="connsiteX73" fmla="*/ 2989722 w 8037833"/>
              <a:gd name="connsiteY73" fmla="*/ 3623230 h 3784177"/>
              <a:gd name="connsiteX74" fmla="*/ 2965734 w 8037833"/>
              <a:gd name="connsiteY74" fmla="*/ 3635676 h 3784177"/>
              <a:gd name="connsiteX75" fmla="*/ 2961603 w 8037833"/>
              <a:gd name="connsiteY75" fmla="*/ 3638221 h 3784177"/>
              <a:gd name="connsiteX76" fmla="*/ 2944959 w 8037833"/>
              <a:gd name="connsiteY76" fmla="*/ 3639723 h 3784177"/>
              <a:gd name="connsiteX77" fmla="*/ 2940402 w 8037833"/>
              <a:gd name="connsiteY77" fmla="*/ 3651000 h 3784177"/>
              <a:gd name="connsiteX78" fmla="*/ 2915449 w 8037833"/>
              <a:gd name="connsiteY78" fmla="*/ 3661039 h 3784177"/>
              <a:gd name="connsiteX79" fmla="*/ 2884777 w 8037833"/>
              <a:gd name="connsiteY79" fmla="*/ 3660775 h 3784177"/>
              <a:gd name="connsiteX80" fmla="*/ 2739034 w 8037833"/>
              <a:gd name="connsiteY80" fmla="*/ 3647396 h 3784177"/>
              <a:gd name="connsiteX81" fmla="*/ 2651827 w 8037833"/>
              <a:gd name="connsiteY81" fmla="*/ 3646306 h 3784177"/>
              <a:gd name="connsiteX82" fmla="*/ 2618680 w 8037833"/>
              <a:gd name="connsiteY82" fmla="*/ 3656755 h 3784177"/>
              <a:gd name="connsiteX83" fmla="*/ 2572404 w 8037833"/>
              <a:gd name="connsiteY83" fmla="*/ 3664043 h 3784177"/>
              <a:gd name="connsiteX84" fmla="*/ 2490721 w 8037833"/>
              <a:gd name="connsiteY84" fmla="*/ 3685313 h 3784177"/>
              <a:gd name="connsiteX85" fmla="*/ 2423704 w 8037833"/>
              <a:gd name="connsiteY85" fmla="*/ 3658079 h 3784177"/>
              <a:gd name="connsiteX86" fmla="*/ 2301172 w 8037833"/>
              <a:gd name="connsiteY86" fmla="*/ 3663053 h 3784177"/>
              <a:gd name="connsiteX87" fmla="*/ 2294102 w 8037833"/>
              <a:gd name="connsiteY87" fmla="*/ 3671151 h 3784177"/>
              <a:gd name="connsiteX88" fmla="*/ 2238966 w 8037833"/>
              <a:gd name="connsiteY88" fmla="*/ 3668777 h 3784177"/>
              <a:gd name="connsiteX89" fmla="*/ 2082844 w 8037833"/>
              <a:gd name="connsiteY89" fmla="*/ 3631994 h 3784177"/>
              <a:gd name="connsiteX90" fmla="*/ 1938480 w 8037833"/>
              <a:gd name="connsiteY90" fmla="*/ 3601439 h 3784177"/>
              <a:gd name="connsiteX91" fmla="*/ 1900166 w 8037833"/>
              <a:gd name="connsiteY91" fmla="*/ 3609358 h 3784177"/>
              <a:gd name="connsiteX92" fmla="*/ 1835976 w 8037833"/>
              <a:gd name="connsiteY92" fmla="*/ 3622065 h 3784177"/>
              <a:gd name="connsiteX93" fmla="*/ 1787830 w 8037833"/>
              <a:gd name="connsiteY93" fmla="*/ 3633173 h 3784177"/>
              <a:gd name="connsiteX94" fmla="*/ 1734224 w 8037833"/>
              <a:gd name="connsiteY94" fmla="*/ 3655593 h 3784177"/>
              <a:gd name="connsiteX95" fmla="*/ 1721989 w 8037833"/>
              <a:gd name="connsiteY95" fmla="*/ 3627298 h 3784177"/>
              <a:gd name="connsiteX96" fmla="*/ 1664576 w 8037833"/>
              <a:gd name="connsiteY96" fmla="*/ 3638572 h 3784177"/>
              <a:gd name="connsiteX97" fmla="*/ 1577459 w 8037833"/>
              <a:gd name="connsiteY97" fmla="*/ 3658824 h 3784177"/>
              <a:gd name="connsiteX98" fmla="*/ 1527269 w 8037833"/>
              <a:gd name="connsiteY98" fmla="*/ 3663088 h 3784177"/>
              <a:gd name="connsiteX99" fmla="*/ 1390118 w 8037833"/>
              <a:gd name="connsiteY99" fmla="*/ 3682789 h 3784177"/>
              <a:gd name="connsiteX100" fmla="*/ 1252698 w 8037833"/>
              <a:gd name="connsiteY100" fmla="*/ 3708662 h 3784177"/>
              <a:gd name="connsiteX101" fmla="*/ 1171039 w 8037833"/>
              <a:gd name="connsiteY101" fmla="*/ 3758642 h 3784177"/>
              <a:gd name="connsiteX102" fmla="*/ 1058106 w 8037833"/>
              <a:gd name="connsiteY102" fmla="*/ 3776166 h 3784177"/>
              <a:gd name="connsiteX103" fmla="*/ 1039167 w 8037833"/>
              <a:gd name="connsiteY103" fmla="*/ 3784177 h 3784177"/>
              <a:gd name="connsiteX104" fmla="*/ 1012958 w 8037833"/>
              <a:gd name="connsiteY104" fmla="*/ 3779206 h 3784177"/>
              <a:gd name="connsiteX105" fmla="*/ 907906 w 8037833"/>
              <a:gd name="connsiteY105" fmla="*/ 3757678 h 3784177"/>
              <a:gd name="connsiteX106" fmla="*/ 825226 w 8037833"/>
              <a:gd name="connsiteY106" fmla="*/ 3726369 h 3784177"/>
              <a:gd name="connsiteX107" fmla="*/ 722264 w 8037833"/>
              <a:gd name="connsiteY107" fmla="*/ 3747612 h 3784177"/>
              <a:gd name="connsiteX108" fmla="*/ 659460 w 8037833"/>
              <a:gd name="connsiteY108" fmla="*/ 3740429 h 3784177"/>
              <a:gd name="connsiteX109" fmla="*/ 556552 w 8037833"/>
              <a:gd name="connsiteY109" fmla="*/ 3739124 h 3784177"/>
              <a:gd name="connsiteX110" fmla="*/ 445444 w 8037833"/>
              <a:gd name="connsiteY110" fmla="*/ 3764831 h 3784177"/>
              <a:gd name="connsiteX111" fmla="*/ 393295 w 8037833"/>
              <a:gd name="connsiteY111" fmla="*/ 3753097 h 3784177"/>
              <a:gd name="connsiteX112" fmla="*/ 339711 w 8037833"/>
              <a:gd name="connsiteY112" fmla="*/ 3718242 h 3784177"/>
              <a:gd name="connsiteX113" fmla="*/ 222239 w 8037833"/>
              <a:gd name="connsiteY113" fmla="*/ 3672335 h 3784177"/>
              <a:gd name="connsiteX114" fmla="*/ 163578 w 8037833"/>
              <a:gd name="connsiteY114" fmla="*/ 3656292 h 3784177"/>
              <a:gd name="connsiteX115" fmla="*/ 72220 w 8037833"/>
              <a:gd name="connsiteY115" fmla="*/ 3645272 h 3784177"/>
              <a:gd name="connsiteX116" fmla="*/ 44395 w 8037833"/>
              <a:gd name="connsiteY116" fmla="*/ 3639455 h 3784177"/>
              <a:gd name="connsiteX117" fmla="*/ 1962 w 8037833"/>
              <a:gd name="connsiteY117" fmla="*/ 3635948 h 3784177"/>
              <a:gd name="connsiteX118" fmla="*/ 0 w 8037833"/>
              <a:gd name="connsiteY118" fmla="*/ 3635261 h 3784177"/>
              <a:gd name="connsiteX119" fmla="*/ 0 w 8037833"/>
              <a:gd name="connsiteY11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609242 w 8037833"/>
              <a:gd name="connsiteY18" fmla="*/ 335504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718286 w 8037833"/>
              <a:gd name="connsiteY17" fmla="*/ 3382997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3048270 w 8037833"/>
              <a:gd name="connsiteY71" fmla="*/ 3649949 h 3784177"/>
              <a:gd name="connsiteX72" fmla="*/ 2989722 w 8037833"/>
              <a:gd name="connsiteY72" fmla="*/ 3623230 h 3784177"/>
              <a:gd name="connsiteX73" fmla="*/ 2965734 w 8037833"/>
              <a:gd name="connsiteY73" fmla="*/ 3635676 h 3784177"/>
              <a:gd name="connsiteX74" fmla="*/ 2961603 w 8037833"/>
              <a:gd name="connsiteY74" fmla="*/ 3638221 h 3784177"/>
              <a:gd name="connsiteX75" fmla="*/ 2944959 w 8037833"/>
              <a:gd name="connsiteY75" fmla="*/ 3639723 h 3784177"/>
              <a:gd name="connsiteX76" fmla="*/ 2940402 w 8037833"/>
              <a:gd name="connsiteY76" fmla="*/ 3651000 h 3784177"/>
              <a:gd name="connsiteX77" fmla="*/ 2915449 w 8037833"/>
              <a:gd name="connsiteY77" fmla="*/ 3661039 h 3784177"/>
              <a:gd name="connsiteX78" fmla="*/ 2884777 w 8037833"/>
              <a:gd name="connsiteY78" fmla="*/ 3660775 h 3784177"/>
              <a:gd name="connsiteX79" fmla="*/ 2739034 w 8037833"/>
              <a:gd name="connsiteY79" fmla="*/ 3647396 h 3784177"/>
              <a:gd name="connsiteX80" fmla="*/ 2651827 w 8037833"/>
              <a:gd name="connsiteY80" fmla="*/ 3646306 h 3784177"/>
              <a:gd name="connsiteX81" fmla="*/ 2618680 w 8037833"/>
              <a:gd name="connsiteY81" fmla="*/ 3656755 h 3784177"/>
              <a:gd name="connsiteX82" fmla="*/ 2572404 w 8037833"/>
              <a:gd name="connsiteY82" fmla="*/ 3664043 h 3784177"/>
              <a:gd name="connsiteX83" fmla="*/ 2490721 w 8037833"/>
              <a:gd name="connsiteY83" fmla="*/ 3685313 h 3784177"/>
              <a:gd name="connsiteX84" fmla="*/ 2423704 w 8037833"/>
              <a:gd name="connsiteY84" fmla="*/ 3658079 h 3784177"/>
              <a:gd name="connsiteX85" fmla="*/ 2301172 w 8037833"/>
              <a:gd name="connsiteY85" fmla="*/ 3663053 h 3784177"/>
              <a:gd name="connsiteX86" fmla="*/ 2294102 w 8037833"/>
              <a:gd name="connsiteY86" fmla="*/ 3671151 h 3784177"/>
              <a:gd name="connsiteX87" fmla="*/ 2238966 w 8037833"/>
              <a:gd name="connsiteY87" fmla="*/ 3668777 h 3784177"/>
              <a:gd name="connsiteX88" fmla="*/ 2082844 w 8037833"/>
              <a:gd name="connsiteY88" fmla="*/ 3631994 h 3784177"/>
              <a:gd name="connsiteX89" fmla="*/ 1938480 w 8037833"/>
              <a:gd name="connsiteY89" fmla="*/ 3601439 h 3784177"/>
              <a:gd name="connsiteX90" fmla="*/ 1900166 w 8037833"/>
              <a:gd name="connsiteY90" fmla="*/ 3609358 h 3784177"/>
              <a:gd name="connsiteX91" fmla="*/ 1835976 w 8037833"/>
              <a:gd name="connsiteY91" fmla="*/ 3622065 h 3784177"/>
              <a:gd name="connsiteX92" fmla="*/ 1787830 w 8037833"/>
              <a:gd name="connsiteY92" fmla="*/ 3633173 h 3784177"/>
              <a:gd name="connsiteX93" fmla="*/ 1734224 w 8037833"/>
              <a:gd name="connsiteY93" fmla="*/ 3655593 h 3784177"/>
              <a:gd name="connsiteX94" fmla="*/ 1721989 w 8037833"/>
              <a:gd name="connsiteY94" fmla="*/ 3627298 h 3784177"/>
              <a:gd name="connsiteX95" fmla="*/ 1664576 w 8037833"/>
              <a:gd name="connsiteY95" fmla="*/ 3638572 h 3784177"/>
              <a:gd name="connsiteX96" fmla="*/ 1577459 w 8037833"/>
              <a:gd name="connsiteY96" fmla="*/ 3658824 h 3784177"/>
              <a:gd name="connsiteX97" fmla="*/ 1527269 w 8037833"/>
              <a:gd name="connsiteY97" fmla="*/ 3663088 h 3784177"/>
              <a:gd name="connsiteX98" fmla="*/ 1390118 w 8037833"/>
              <a:gd name="connsiteY98" fmla="*/ 3682789 h 3784177"/>
              <a:gd name="connsiteX99" fmla="*/ 1252698 w 8037833"/>
              <a:gd name="connsiteY99" fmla="*/ 3708662 h 3784177"/>
              <a:gd name="connsiteX100" fmla="*/ 1171039 w 8037833"/>
              <a:gd name="connsiteY100" fmla="*/ 3758642 h 3784177"/>
              <a:gd name="connsiteX101" fmla="*/ 1058106 w 8037833"/>
              <a:gd name="connsiteY101" fmla="*/ 3776166 h 3784177"/>
              <a:gd name="connsiteX102" fmla="*/ 1039167 w 8037833"/>
              <a:gd name="connsiteY102" fmla="*/ 3784177 h 3784177"/>
              <a:gd name="connsiteX103" fmla="*/ 1012958 w 8037833"/>
              <a:gd name="connsiteY103" fmla="*/ 3779206 h 3784177"/>
              <a:gd name="connsiteX104" fmla="*/ 907906 w 8037833"/>
              <a:gd name="connsiteY104" fmla="*/ 3757678 h 3784177"/>
              <a:gd name="connsiteX105" fmla="*/ 825226 w 8037833"/>
              <a:gd name="connsiteY105" fmla="*/ 3726369 h 3784177"/>
              <a:gd name="connsiteX106" fmla="*/ 722264 w 8037833"/>
              <a:gd name="connsiteY106" fmla="*/ 3747612 h 3784177"/>
              <a:gd name="connsiteX107" fmla="*/ 659460 w 8037833"/>
              <a:gd name="connsiteY107" fmla="*/ 3740429 h 3784177"/>
              <a:gd name="connsiteX108" fmla="*/ 556552 w 8037833"/>
              <a:gd name="connsiteY108" fmla="*/ 3739124 h 3784177"/>
              <a:gd name="connsiteX109" fmla="*/ 445444 w 8037833"/>
              <a:gd name="connsiteY109" fmla="*/ 3764831 h 3784177"/>
              <a:gd name="connsiteX110" fmla="*/ 393295 w 8037833"/>
              <a:gd name="connsiteY110" fmla="*/ 3753097 h 3784177"/>
              <a:gd name="connsiteX111" fmla="*/ 339711 w 8037833"/>
              <a:gd name="connsiteY111" fmla="*/ 3718242 h 3784177"/>
              <a:gd name="connsiteX112" fmla="*/ 222239 w 8037833"/>
              <a:gd name="connsiteY112" fmla="*/ 3672335 h 3784177"/>
              <a:gd name="connsiteX113" fmla="*/ 163578 w 8037833"/>
              <a:gd name="connsiteY113" fmla="*/ 3656292 h 3784177"/>
              <a:gd name="connsiteX114" fmla="*/ 72220 w 8037833"/>
              <a:gd name="connsiteY114" fmla="*/ 3645272 h 3784177"/>
              <a:gd name="connsiteX115" fmla="*/ 44395 w 8037833"/>
              <a:gd name="connsiteY115" fmla="*/ 3639455 h 3784177"/>
              <a:gd name="connsiteX116" fmla="*/ 1962 w 8037833"/>
              <a:gd name="connsiteY116" fmla="*/ 3635948 h 3784177"/>
              <a:gd name="connsiteX117" fmla="*/ 0 w 8037833"/>
              <a:gd name="connsiteY117" fmla="*/ 3635261 h 3784177"/>
              <a:gd name="connsiteX118" fmla="*/ 0 w 8037833"/>
              <a:gd name="connsiteY11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835383 w 8037833"/>
              <a:gd name="connsiteY23" fmla="*/ 3377529 h 3784177"/>
              <a:gd name="connsiteX24" fmla="*/ 5746050 w 8037833"/>
              <a:gd name="connsiteY24" fmla="*/ 3426142 h 3784177"/>
              <a:gd name="connsiteX25" fmla="*/ 5613670 w 8037833"/>
              <a:gd name="connsiteY25" fmla="*/ 3428671 h 3784177"/>
              <a:gd name="connsiteX26" fmla="*/ 5535334 w 8037833"/>
              <a:gd name="connsiteY26" fmla="*/ 3437044 h 3784177"/>
              <a:gd name="connsiteX27" fmla="*/ 5506940 w 8037833"/>
              <a:gd name="connsiteY27" fmla="*/ 3450999 h 3784177"/>
              <a:gd name="connsiteX28" fmla="*/ 5466372 w 8037833"/>
              <a:gd name="connsiteY28" fmla="*/ 3463245 h 3784177"/>
              <a:gd name="connsiteX29" fmla="*/ 5395833 w 8037833"/>
              <a:gd name="connsiteY29" fmla="*/ 3493194 h 3784177"/>
              <a:gd name="connsiteX30" fmla="*/ 5305325 w 8037833"/>
              <a:gd name="connsiteY30" fmla="*/ 3505200 h 3784177"/>
              <a:gd name="connsiteX31" fmla="*/ 5223043 w 8037833"/>
              <a:gd name="connsiteY31" fmla="*/ 3491664 h 3784177"/>
              <a:gd name="connsiteX32" fmla="*/ 5217733 w 8037833"/>
              <a:gd name="connsiteY32" fmla="*/ 3500463 h 3784177"/>
              <a:gd name="connsiteX33" fmla="*/ 5167992 w 8037833"/>
              <a:gd name="connsiteY33" fmla="*/ 3504085 h 3784177"/>
              <a:gd name="connsiteX34" fmla="*/ 4987020 w 8037833"/>
              <a:gd name="connsiteY34" fmla="*/ 3461263 h 3784177"/>
              <a:gd name="connsiteX35" fmla="*/ 4890003 w 8037833"/>
              <a:gd name="connsiteY35" fmla="*/ 3469874 h 3784177"/>
              <a:gd name="connsiteX36" fmla="*/ 4856654 w 8037833"/>
              <a:gd name="connsiteY36" fmla="*/ 3481880 h 3784177"/>
              <a:gd name="connsiteX37" fmla="*/ 4800711 w 8037833"/>
              <a:gd name="connsiteY37" fmla="*/ 3501441 h 3784177"/>
              <a:gd name="connsiteX38" fmla="*/ 4761569 w 8037833"/>
              <a:gd name="connsiteY38" fmla="*/ 3538103 h 3784177"/>
              <a:gd name="connsiteX39" fmla="*/ 4713734 w 8037833"/>
              <a:gd name="connsiteY39" fmla="*/ 3545724 h 3784177"/>
              <a:gd name="connsiteX40" fmla="*/ 4699169 w 8037833"/>
              <a:gd name="connsiteY40" fmla="*/ 3518988 h 3784177"/>
              <a:gd name="connsiteX41" fmla="*/ 4649120 w 8037833"/>
              <a:gd name="connsiteY41" fmla="*/ 3536392 h 3784177"/>
              <a:gd name="connsiteX42" fmla="*/ 4573578 w 8037833"/>
              <a:gd name="connsiteY42" fmla="*/ 3565923 h 3784177"/>
              <a:gd name="connsiteX43" fmla="*/ 4529117 w 8037833"/>
              <a:gd name="connsiteY43" fmla="*/ 3575592 h 3784177"/>
              <a:gd name="connsiteX44" fmla="*/ 4408641 w 8037833"/>
              <a:gd name="connsiteY44" fmla="*/ 3610000 h 3784177"/>
              <a:gd name="connsiteX45" fmla="*/ 4356402 w 8037833"/>
              <a:gd name="connsiteY45" fmla="*/ 3642792 h 3784177"/>
              <a:gd name="connsiteX46" fmla="*/ 4270245 w 8037833"/>
              <a:gd name="connsiteY46" fmla="*/ 3665789 h 3784177"/>
              <a:gd name="connsiteX47" fmla="*/ 4208725 w 8037833"/>
              <a:gd name="connsiteY47" fmla="*/ 3704841 h 3784177"/>
              <a:gd name="connsiteX48" fmla="*/ 4201632 w 8037833"/>
              <a:gd name="connsiteY48" fmla="*/ 3702602 h 3784177"/>
              <a:gd name="connsiteX49" fmla="*/ 4191289 w 8037833"/>
              <a:gd name="connsiteY49" fmla="*/ 3702380 h 3784177"/>
              <a:gd name="connsiteX50" fmla="*/ 4191039 w 8037833"/>
              <a:gd name="connsiteY50" fmla="*/ 3702831 h 3784177"/>
              <a:gd name="connsiteX51" fmla="*/ 4181340 w 8037833"/>
              <a:gd name="connsiteY51" fmla="*/ 3701729 h 3784177"/>
              <a:gd name="connsiteX52" fmla="*/ 4133816 w 8037833"/>
              <a:gd name="connsiteY52" fmla="*/ 3690565 h 3784177"/>
              <a:gd name="connsiteX53" fmla="*/ 4071732 w 8037833"/>
              <a:gd name="connsiteY53" fmla="*/ 3732513 h 3784177"/>
              <a:gd name="connsiteX54" fmla="*/ 4045924 w 8037833"/>
              <a:gd name="connsiteY54" fmla="*/ 3739404 h 3784177"/>
              <a:gd name="connsiteX55" fmla="*/ 4032171 w 8037833"/>
              <a:gd name="connsiteY55" fmla="*/ 3745523 h 3784177"/>
              <a:gd name="connsiteX56" fmla="*/ 4031335 w 8037833"/>
              <a:gd name="connsiteY56" fmla="*/ 3747479 h 3784177"/>
              <a:gd name="connsiteX57" fmla="*/ 3985774 w 8037833"/>
              <a:gd name="connsiteY57" fmla="*/ 3736547 h 3784177"/>
              <a:gd name="connsiteX58" fmla="*/ 3979769 w 8037833"/>
              <a:gd name="connsiteY58" fmla="*/ 3738769 h 3784177"/>
              <a:gd name="connsiteX59" fmla="*/ 3950014 w 8037833"/>
              <a:gd name="connsiteY59" fmla="*/ 3726942 h 3784177"/>
              <a:gd name="connsiteX60" fmla="*/ 3934671 w 8037833"/>
              <a:gd name="connsiteY60" fmla="*/ 3723339 h 3784177"/>
              <a:gd name="connsiteX61" fmla="*/ 3930274 w 8037833"/>
              <a:gd name="connsiteY61" fmla="*/ 3717148 h 3784177"/>
              <a:gd name="connsiteX62" fmla="*/ 3907660 w 8037833"/>
              <a:gd name="connsiteY62" fmla="*/ 3714456 h 3784177"/>
              <a:gd name="connsiteX63" fmla="*/ 3905087 w 8037833"/>
              <a:gd name="connsiteY63" fmla="*/ 3716098 h 3784177"/>
              <a:gd name="connsiteX64" fmla="*/ 3886347 w 8037833"/>
              <a:gd name="connsiteY64" fmla="*/ 3706620 h 3784177"/>
              <a:gd name="connsiteX65" fmla="*/ 3870533 w 8037833"/>
              <a:gd name="connsiteY65" fmla="*/ 3689905 h 3784177"/>
              <a:gd name="connsiteX66" fmla="*/ 3678563 w 8037833"/>
              <a:gd name="connsiteY66" fmla="*/ 3694486 h 3784177"/>
              <a:gd name="connsiteX67" fmla="*/ 3524121 w 8037833"/>
              <a:gd name="connsiteY67" fmla="*/ 3642736 h 3784177"/>
              <a:gd name="connsiteX68" fmla="*/ 3432153 w 8037833"/>
              <a:gd name="connsiteY68" fmla="*/ 3667780 h 3784177"/>
              <a:gd name="connsiteX69" fmla="*/ 3373519 w 8037833"/>
              <a:gd name="connsiteY69" fmla="*/ 3665785 h 3784177"/>
              <a:gd name="connsiteX70" fmla="*/ 3114267 w 8037833"/>
              <a:gd name="connsiteY70" fmla="*/ 3638983 h 3784177"/>
              <a:gd name="connsiteX71" fmla="*/ 2989722 w 8037833"/>
              <a:gd name="connsiteY71" fmla="*/ 3623230 h 3784177"/>
              <a:gd name="connsiteX72" fmla="*/ 2965734 w 8037833"/>
              <a:gd name="connsiteY72" fmla="*/ 3635676 h 3784177"/>
              <a:gd name="connsiteX73" fmla="*/ 2961603 w 8037833"/>
              <a:gd name="connsiteY73" fmla="*/ 3638221 h 3784177"/>
              <a:gd name="connsiteX74" fmla="*/ 2944959 w 8037833"/>
              <a:gd name="connsiteY74" fmla="*/ 3639723 h 3784177"/>
              <a:gd name="connsiteX75" fmla="*/ 2940402 w 8037833"/>
              <a:gd name="connsiteY75" fmla="*/ 3651000 h 3784177"/>
              <a:gd name="connsiteX76" fmla="*/ 2915449 w 8037833"/>
              <a:gd name="connsiteY76" fmla="*/ 3661039 h 3784177"/>
              <a:gd name="connsiteX77" fmla="*/ 2884777 w 8037833"/>
              <a:gd name="connsiteY77" fmla="*/ 3660775 h 3784177"/>
              <a:gd name="connsiteX78" fmla="*/ 2739034 w 8037833"/>
              <a:gd name="connsiteY78" fmla="*/ 3647396 h 3784177"/>
              <a:gd name="connsiteX79" fmla="*/ 2651827 w 8037833"/>
              <a:gd name="connsiteY79" fmla="*/ 3646306 h 3784177"/>
              <a:gd name="connsiteX80" fmla="*/ 2618680 w 8037833"/>
              <a:gd name="connsiteY80" fmla="*/ 3656755 h 3784177"/>
              <a:gd name="connsiteX81" fmla="*/ 2572404 w 8037833"/>
              <a:gd name="connsiteY81" fmla="*/ 3664043 h 3784177"/>
              <a:gd name="connsiteX82" fmla="*/ 2490721 w 8037833"/>
              <a:gd name="connsiteY82" fmla="*/ 3685313 h 3784177"/>
              <a:gd name="connsiteX83" fmla="*/ 2423704 w 8037833"/>
              <a:gd name="connsiteY83" fmla="*/ 3658079 h 3784177"/>
              <a:gd name="connsiteX84" fmla="*/ 2301172 w 8037833"/>
              <a:gd name="connsiteY84" fmla="*/ 3663053 h 3784177"/>
              <a:gd name="connsiteX85" fmla="*/ 2294102 w 8037833"/>
              <a:gd name="connsiteY85" fmla="*/ 3671151 h 3784177"/>
              <a:gd name="connsiteX86" fmla="*/ 2238966 w 8037833"/>
              <a:gd name="connsiteY86" fmla="*/ 3668777 h 3784177"/>
              <a:gd name="connsiteX87" fmla="*/ 2082844 w 8037833"/>
              <a:gd name="connsiteY87" fmla="*/ 3631994 h 3784177"/>
              <a:gd name="connsiteX88" fmla="*/ 1938480 w 8037833"/>
              <a:gd name="connsiteY88" fmla="*/ 3601439 h 3784177"/>
              <a:gd name="connsiteX89" fmla="*/ 1900166 w 8037833"/>
              <a:gd name="connsiteY89" fmla="*/ 3609358 h 3784177"/>
              <a:gd name="connsiteX90" fmla="*/ 1835976 w 8037833"/>
              <a:gd name="connsiteY90" fmla="*/ 3622065 h 3784177"/>
              <a:gd name="connsiteX91" fmla="*/ 1787830 w 8037833"/>
              <a:gd name="connsiteY91" fmla="*/ 3633173 h 3784177"/>
              <a:gd name="connsiteX92" fmla="*/ 1734224 w 8037833"/>
              <a:gd name="connsiteY92" fmla="*/ 3655593 h 3784177"/>
              <a:gd name="connsiteX93" fmla="*/ 1721989 w 8037833"/>
              <a:gd name="connsiteY93" fmla="*/ 3627298 h 3784177"/>
              <a:gd name="connsiteX94" fmla="*/ 1664576 w 8037833"/>
              <a:gd name="connsiteY94" fmla="*/ 3638572 h 3784177"/>
              <a:gd name="connsiteX95" fmla="*/ 1577459 w 8037833"/>
              <a:gd name="connsiteY95" fmla="*/ 3658824 h 3784177"/>
              <a:gd name="connsiteX96" fmla="*/ 1527269 w 8037833"/>
              <a:gd name="connsiteY96" fmla="*/ 3663088 h 3784177"/>
              <a:gd name="connsiteX97" fmla="*/ 1390118 w 8037833"/>
              <a:gd name="connsiteY97" fmla="*/ 3682789 h 3784177"/>
              <a:gd name="connsiteX98" fmla="*/ 1252698 w 8037833"/>
              <a:gd name="connsiteY98" fmla="*/ 3708662 h 3784177"/>
              <a:gd name="connsiteX99" fmla="*/ 1171039 w 8037833"/>
              <a:gd name="connsiteY99" fmla="*/ 3758642 h 3784177"/>
              <a:gd name="connsiteX100" fmla="*/ 1058106 w 8037833"/>
              <a:gd name="connsiteY100" fmla="*/ 3776166 h 3784177"/>
              <a:gd name="connsiteX101" fmla="*/ 1039167 w 8037833"/>
              <a:gd name="connsiteY101" fmla="*/ 3784177 h 3784177"/>
              <a:gd name="connsiteX102" fmla="*/ 1012958 w 8037833"/>
              <a:gd name="connsiteY102" fmla="*/ 3779206 h 3784177"/>
              <a:gd name="connsiteX103" fmla="*/ 907906 w 8037833"/>
              <a:gd name="connsiteY103" fmla="*/ 3757678 h 3784177"/>
              <a:gd name="connsiteX104" fmla="*/ 825226 w 8037833"/>
              <a:gd name="connsiteY104" fmla="*/ 3726369 h 3784177"/>
              <a:gd name="connsiteX105" fmla="*/ 722264 w 8037833"/>
              <a:gd name="connsiteY105" fmla="*/ 3747612 h 3784177"/>
              <a:gd name="connsiteX106" fmla="*/ 659460 w 8037833"/>
              <a:gd name="connsiteY106" fmla="*/ 3740429 h 3784177"/>
              <a:gd name="connsiteX107" fmla="*/ 556552 w 8037833"/>
              <a:gd name="connsiteY107" fmla="*/ 3739124 h 3784177"/>
              <a:gd name="connsiteX108" fmla="*/ 445444 w 8037833"/>
              <a:gd name="connsiteY108" fmla="*/ 3764831 h 3784177"/>
              <a:gd name="connsiteX109" fmla="*/ 393295 w 8037833"/>
              <a:gd name="connsiteY109" fmla="*/ 3753097 h 3784177"/>
              <a:gd name="connsiteX110" fmla="*/ 339711 w 8037833"/>
              <a:gd name="connsiteY110" fmla="*/ 3718242 h 3784177"/>
              <a:gd name="connsiteX111" fmla="*/ 222239 w 8037833"/>
              <a:gd name="connsiteY111" fmla="*/ 3672335 h 3784177"/>
              <a:gd name="connsiteX112" fmla="*/ 163578 w 8037833"/>
              <a:gd name="connsiteY112" fmla="*/ 3656292 h 3784177"/>
              <a:gd name="connsiteX113" fmla="*/ 72220 w 8037833"/>
              <a:gd name="connsiteY113" fmla="*/ 3645272 h 3784177"/>
              <a:gd name="connsiteX114" fmla="*/ 44395 w 8037833"/>
              <a:gd name="connsiteY114" fmla="*/ 3639455 h 3784177"/>
              <a:gd name="connsiteX115" fmla="*/ 1962 w 8037833"/>
              <a:gd name="connsiteY115" fmla="*/ 3635948 h 3784177"/>
              <a:gd name="connsiteX116" fmla="*/ 0 w 8037833"/>
              <a:gd name="connsiteY116" fmla="*/ 3635261 h 3784177"/>
              <a:gd name="connsiteX117" fmla="*/ 0 w 8037833"/>
              <a:gd name="connsiteY11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99169 w 8037833"/>
              <a:gd name="connsiteY39" fmla="*/ 3518988 h 3784177"/>
              <a:gd name="connsiteX40" fmla="*/ 4649120 w 8037833"/>
              <a:gd name="connsiteY40" fmla="*/ 3536392 h 3784177"/>
              <a:gd name="connsiteX41" fmla="*/ 4573578 w 8037833"/>
              <a:gd name="connsiteY41" fmla="*/ 3565923 h 3784177"/>
              <a:gd name="connsiteX42" fmla="*/ 4529117 w 8037833"/>
              <a:gd name="connsiteY42" fmla="*/ 3575592 h 3784177"/>
              <a:gd name="connsiteX43" fmla="*/ 4408641 w 8037833"/>
              <a:gd name="connsiteY43" fmla="*/ 3610000 h 3784177"/>
              <a:gd name="connsiteX44" fmla="*/ 4356402 w 8037833"/>
              <a:gd name="connsiteY44" fmla="*/ 3642792 h 3784177"/>
              <a:gd name="connsiteX45" fmla="*/ 4270245 w 8037833"/>
              <a:gd name="connsiteY45" fmla="*/ 3665789 h 3784177"/>
              <a:gd name="connsiteX46" fmla="*/ 4208725 w 8037833"/>
              <a:gd name="connsiteY46" fmla="*/ 3704841 h 3784177"/>
              <a:gd name="connsiteX47" fmla="*/ 4201632 w 8037833"/>
              <a:gd name="connsiteY47" fmla="*/ 3702602 h 3784177"/>
              <a:gd name="connsiteX48" fmla="*/ 4191289 w 8037833"/>
              <a:gd name="connsiteY48" fmla="*/ 3702380 h 3784177"/>
              <a:gd name="connsiteX49" fmla="*/ 4191039 w 8037833"/>
              <a:gd name="connsiteY49" fmla="*/ 3702831 h 3784177"/>
              <a:gd name="connsiteX50" fmla="*/ 4181340 w 8037833"/>
              <a:gd name="connsiteY50" fmla="*/ 3701729 h 3784177"/>
              <a:gd name="connsiteX51" fmla="*/ 4133816 w 8037833"/>
              <a:gd name="connsiteY51" fmla="*/ 3690565 h 3784177"/>
              <a:gd name="connsiteX52" fmla="*/ 4071732 w 8037833"/>
              <a:gd name="connsiteY52" fmla="*/ 3732513 h 3784177"/>
              <a:gd name="connsiteX53" fmla="*/ 4045924 w 8037833"/>
              <a:gd name="connsiteY53" fmla="*/ 3739404 h 3784177"/>
              <a:gd name="connsiteX54" fmla="*/ 4032171 w 8037833"/>
              <a:gd name="connsiteY54" fmla="*/ 3745523 h 3784177"/>
              <a:gd name="connsiteX55" fmla="*/ 4031335 w 8037833"/>
              <a:gd name="connsiteY55" fmla="*/ 3747479 h 3784177"/>
              <a:gd name="connsiteX56" fmla="*/ 3985774 w 8037833"/>
              <a:gd name="connsiteY56" fmla="*/ 3736547 h 3784177"/>
              <a:gd name="connsiteX57" fmla="*/ 3979769 w 8037833"/>
              <a:gd name="connsiteY57" fmla="*/ 3738769 h 3784177"/>
              <a:gd name="connsiteX58" fmla="*/ 3950014 w 8037833"/>
              <a:gd name="connsiteY58" fmla="*/ 3726942 h 3784177"/>
              <a:gd name="connsiteX59" fmla="*/ 3934671 w 8037833"/>
              <a:gd name="connsiteY59" fmla="*/ 3723339 h 3784177"/>
              <a:gd name="connsiteX60" fmla="*/ 3930274 w 8037833"/>
              <a:gd name="connsiteY60" fmla="*/ 3717148 h 3784177"/>
              <a:gd name="connsiteX61" fmla="*/ 3907660 w 8037833"/>
              <a:gd name="connsiteY61" fmla="*/ 3714456 h 3784177"/>
              <a:gd name="connsiteX62" fmla="*/ 3905087 w 8037833"/>
              <a:gd name="connsiteY62" fmla="*/ 3716098 h 3784177"/>
              <a:gd name="connsiteX63" fmla="*/ 3886347 w 8037833"/>
              <a:gd name="connsiteY63" fmla="*/ 3706620 h 3784177"/>
              <a:gd name="connsiteX64" fmla="*/ 3870533 w 8037833"/>
              <a:gd name="connsiteY64" fmla="*/ 3689905 h 3784177"/>
              <a:gd name="connsiteX65" fmla="*/ 3678563 w 8037833"/>
              <a:gd name="connsiteY65" fmla="*/ 3694486 h 3784177"/>
              <a:gd name="connsiteX66" fmla="*/ 3524121 w 8037833"/>
              <a:gd name="connsiteY66" fmla="*/ 3642736 h 3784177"/>
              <a:gd name="connsiteX67" fmla="*/ 3432153 w 8037833"/>
              <a:gd name="connsiteY67" fmla="*/ 3667780 h 3784177"/>
              <a:gd name="connsiteX68" fmla="*/ 3373519 w 8037833"/>
              <a:gd name="connsiteY68" fmla="*/ 3665785 h 3784177"/>
              <a:gd name="connsiteX69" fmla="*/ 3114267 w 8037833"/>
              <a:gd name="connsiteY69" fmla="*/ 3638983 h 3784177"/>
              <a:gd name="connsiteX70" fmla="*/ 2989722 w 8037833"/>
              <a:gd name="connsiteY70" fmla="*/ 3623230 h 3784177"/>
              <a:gd name="connsiteX71" fmla="*/ 2965734 w 8037833"/>
              <a:gd name="connsiteY71" fmla="*/ 3635676 h 3784177"/>
              <a:gd name="connsiteX72" fmla="*/ 2961603 w 8037833"/>
              <a:gd name="connsiteY72" fmla="*/ 3638221 h 3784177"/>
              <a:gd name="connsiteX73" fmla="*/ 2944959 w 8037833"/>
              <a:gd name="connsiteY73" fmla="*/ 3639723 h 3784177"/>
              <a:gd name="connsiteX74" fmla="*/ 2940402 w 8037833"/>
              <a:gd name="connsiteY74" fmla="*/ 3651000 h 3784177"/>
              <a:gd name="connsiteX75" fmla="*/ 2915449 w 8037833"/>
              <a:gd name="connsiteY75" fmla="*/ 3661039 h 3784177"/>
              <a:gd name="connsiteX76" fmla="*/ 2884777 w 8037833"/>
              <a:gd name="connsiteY76" fmla="*/ 3660775 h 3784177"/>
              <a:gd name="connsiteX77" fmla="*/ 2739034 w 8037833"/>
              <a:gd name="connsiteY77" fmla="*/ 3647396 h 3784177"/>
              <a:gd name="connsiteX78" fmla="*/ 2651827 w 8037833"/>
              <a:gd name="connsiteY78" fmla="*/ 3646306 h 3784177"/>
              <a:gd name="connsiteX79" fmla="*/ 2618680 w 8037833"/>
              <a:gd name="connsiteY79" fmla="*/ 3656755 h 3784177"/>
              <a:gd name="connsiteX80" fmla="*/ 2572404 w 8037833"/>
              <a:gd name="connsiteY80" fmla="*/ 3664043 h 3784177"/>
              <a:gd name="connsiteX81" fmla="*/ 2490721 w 8037833"/>
              <a:gd name="connsiteY81" fmla="*/ 3685313 h 3784177"/>
              <a:gd name="connsiteX82" fmla="*/ 2423704 w 8037833"/>
              <a:gd name="connsiteY82" fmla="*/ 3658079 h 3784177"/>
              <a:gd name="connsiteX83" fmla="*/ 2301172 w 8037833"/>
              <a:gd name="connsiteY83" fmla="*/ 3663053 h 3784177"/>
              <a:gd name="connsiteX84" fmla="*/ 2294102 w 8037833"/>
              <a:gd name="connsiteY84" fmla="*/ 3671151 h 3784177"/>
              <a:gd name="connsiteX85" fmla="*/ 2238966 w 8037833"/>
              <a:gd name="connsiteY85" fmla="*/ 3668777 h 3784177"/>
              <a:gd name="connsiteX86" fmla="*/ 2082844 w 8037833"/>
              <a:gd name="connsiteY86" fmla="*/ 3631994 h 3784177"/>
              <a:gd name="connsiteX87" fmla="*/ 1938480 w 8037833"/>
              <a:gd name="connsiteY87" fmla="*/ 3601439 h 3784177"/>
              <a:gd name="connsiteX88" fmla="*/ 1900166 w 8037833"/>
              <a:gd name="connsiteY88" fmla="*/ 3609358 h 3784177"/>
              <a:gd name="connsiteX89" fmla="*/ 1835976 w 8037833"/>
              <a:gd name="connsiteY89" fmla="*/ 3622065 h 3784177"/>
              <a:gd name="connsiteX90" fmla="*/ 1787830 w 8037833"/>
              <a:gd name="connsiteY90" fmla="*/ 3633173 h 3784177"/>
              <a:gd name="connsiteX91" fmla="*/ 1734224 w 8037833"/>
              <a:gd name="connsiteY91" fmla="*/ 3655593 h 3784177"/>
              <a:gd name="connsiteX92" fmla="*/ 1721989 w 8037833"/>
              <a:gd name="connsiteY92" fmla="*/ 3627298 h 3784177"/>
              <a:gd name="connsiteX93" fmla="*/ 1664576 w 8037833"/>
              <a:gd name="connsiteY93" fmla="*/ 3638572 h 3784177"/>
              <a:gd name="connsiteX94" fmla="*/ 1577459 w 8037833"/>
              <a:gd name="connsiteY94" fmla="*/ 3658824 h 3784177"/>
              <a:gd name="connsiteX95" fmla="*/ 1527269 w 8037833"/>
              <a:gd name="connsiteY95" fmla="*/ 3663088 h 3784177"/>
              <a:gd name="connsiteX96" fmla="*/ 1390118 w 8037833"/>
              <a:gd name="connsiteY96" fmla="*/ 3682789 h 3784177"/>
              <a:gd name="connsiteX97" fmla="*/ 1252698 w 8037833"/>
              <a:gd name="connsiteY97" fmla="*/ 3708662 h 3784177"/>
              <a:gd name="connsiteX98" fmla="*/ 1171039 w 8037833"/>
              <a:gd name="connsiteY98" fmla="*/ 3758642 h 3784177"/>
              <a:gd name="connsiteX99" fmla="*/ 1058106 w 8037833"/>
              <a:gd name="connsiteY99" fmla="*/ 3776166 h 3784177"/>
              <a:gd name="connsiteX100" fmla="*/ 1039167 w 8037833"/>
              <a:gd name="connsiteY100" fmla="*/ 3784177 h 3784177"/>
              <a:gd name="connsiteX101" fmla="*/ 1012958 w 8037833"/>
              <a:gd name="connsiteY101" fmla="*/ 3779206 h 3784177"/>
              <a:gd name="connsiteX102" fmla="*/ 907906 w 8037833"/>
              <a:gd name="connsiteY102" fmla="*/ 3757678 h 3784177"/>
              <a:gd name="connsiteX103" fmla="*/ 825226 w 8037833"/>
              <a:gd name="connsiteY103" fmla="*/ 3726369 h 3784177"/>
              <a:gd name="connsiteX104" fmla="*/ 722264 w 8037833"/>
              <a:gd name="connsiteY104" fmla="*/ 3747612 h 3784177"/>
              <a:gd name="connsiteX105" fmla="*/ 659460 w 8037833"/>
              <a:gd name="connsiteY105" fmla="*/ 3740429 h 3784177"/>
              <a:gd name="connsiteX106" fmla="*/ 556552 w 8037833"/>
              <a:gd name="connsiteY106" fmla="*/ 3739124 h 3784177"/>
              <a:gd name="connsiteX107" fmla="*/ 445444 w 8037833"/>
              <a:gd name="connsiteY107" fmla="*/ 3764831 h 3784177"/>
              <a:gd name="connsiteX108" fmla="*/ 393295 w 8037833"/>
              <a:gd name="connsiteY108" fmla="*/ 3753097 h 3784177"/>
              <a:gd name="connsiteX109" fmla="*/ 339711 w 8037833"/>
              <a:gd name="connsiteY109" fmla="*/ 3718242 h 3784177"/>
              <a:gd name="connsiteX110" fmla="*/ 222239 w 8037833"/>
              <a:gd name="connsiteY110" fmla="*/ 3672335 h 3784177"/>
              <a:gd name="connsiteX111" fmla="*/ 163578 w 8037833"/>
              <a:gd name="connsiteY111" fmla="*/ 3656292 h 3784177"/>
              <a:gd name="connsiteX112" fmla="*/ 72220 w 8037833"/>
              <a:gd name="connsiteY112" fmla="*/ 3645272 h 3784177"/>
              <a:gd name="connsiteX113" fmla="*/ 44395 w 8037833"/>
              <a:gd name="connsiteY113" fmla="*/ 3639455 h 3784177"/>
              <a:gd name="connsiteX114" fmla="*/ 1962 w 8037833"/>
              <a:gd name="connsiteY114" fmla="*/ 3635948 h 3784177"/>
              <a:gd name="connsiteX115" fmla="*/ 0 w 8037833"/>
              <a:gd name="connsiteY115" fmla="*/ 3635261 h 3784177"/>
              <a:gd name="connsiteX116" fmla="*/ 0 w 8037833"/>
              <a:gd name="connsiteY11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90721 w 8037833"/>
              <a:gd name="connsiteY80" fmla="*/ 3685313 h 3784177"/>
              <a:gd name="connsiteX81" fmla="*/ 2423704 w 8037833"/>
              <a:gd name="connsiteY81" fmla="*/ 3658079 h 3784177"/>
              <a:gd name="connsiteX82" fmla="*/ 2301172 w 8037833"/>
              <a:gd name="connsiteY82" fmla="*/ 3663053 h 3784177"/>
              <a:gd name="connsiteX83" fmla="*/ 2294102 w 8037833"/>
              <a:gd name="connsiteY83" fmla="*/ 3671151 h 3784177"/>
              <a:gd name="connsiteX84" fmla="*/ 2238966 w 8037833"/>
              <a:gd name="connsiteY84" fmla="*/ 3668777 h 3784177"/>
              <a:gd name="connsiteX85" fmla="*/ 2082844 w 8037833"/>
              <a:gd name="connsiteY85" fmla="*/ 3631994 h 3784177"/>
              <a:gd name="connsiteX86" fmla="*/ 1938480 w 8037833"/>
              <a:gd name="connsiteY86" fmla="*/ 3601439 h 3784177"/>
              <a:gd name="connsiteX87" fmla="*/ 1900166 w 8037833"/>
              <a:gd name="connsiteY87" fmla="*/ 3609358 h 3784177"/>
              <a:gd name="connsiteX88" fmla="*/ 1835976 w 8037833"/>
              <a:gd name="connsiteY88" fmla="*/ 3622065 h 3784177"/>
              <a:gd name="connsiteX89" fmla="*/ 1787830 w 8037833"/>
              <a:gd name="connsiteY89" fmla="*/ 3633173 h 3784177"/>
              <a:gd name="connsiteX90" fmla="*/ 1734224 w 8037833"/>
              <a:gd name="connsiteY90" fmla="*/ 3655593 h 3784177"/>
              <a:gd name="connsiteX91" fmla="*/ 1721989 w 8037833"/>
              <a:gd name="connsiteY91" fmla="*/ 3627298 h 3784177"/>
              <a:gd name="connsiteX92" fmla="*/ 1664576 w 8037833"/>
              <a:gd name="connsiteY92" fmla="*/ 3638572 h 3784177"/>
              <a:gd name="connsiteX93" fmla="*/ 1577459 w 8037833"/>
              <a:gd name="connsiteY93" fmla="*/ 3658824 h 3784177"/>
              <a:gd name="connsiteX94" fmla="*/ 1527269 w 8037833"/>
              <a:gd name="connsiteY94" fmla="*/ 3663088 h 3784177"/>
              <a:gd name="connsiteX95" fmla="*/ 1390118 w 8037833"/>
              <a:gd name="connsiteY95" fmla="*/ 3682789 h 3784177"/>
              <a:gd name="connsiteX96" fmla="*/ 1252698 w 8037833"/>
              <a:gd name="connsiteY96" fmla="*/ 3708662 h 3784177"/>
              <a:gd name="connsiteX97" fmla="*/ 1171039 w 8037833"/>
              <a:gd name="connsiteY97" fmla="*/ 3758642 h 3784177"/>
              <a:gd name="connsiteX98" fmla="*/ 1058106 w 8037833"/>
              <a:gd name="connsiteY98" fmla="*/ 3776166 h 3784177"/>
              <a:gd name="connsiteX99" fmla="*/ 1039167 w 8037833"/>
              <a:gd name="connsiteY99" fmla="*/ 3784177 h 3784177"/>
              <a:gd name="connsiteX100" fmla="*/ 1012958 w 8037833"/>
              <a:gd name="connsiteY100" fmla="*/ 3779206 h 3784177"/>
              <a:gd name="connsiteX101" fmla="*/ 907906 w 8037833"/>
              <a:gd name="connsiteY101" fmla="*/ 3757678 h 3784177"/>
              <a:gd name="connsiteX102" fmla="*/ 825226 w 8037833"/>
              <a:gd name="connsiteY102" fmla="*/ 3726369 h 3784177"/>
              <a:gd name="connsiteX103" fmla="*/ 722264 w 8037833"/>
              <a:gd name="connsiteY103" fmla="*/ 3747612 h 3784177"/>
              <a:gd name="connsiteX104" fmla="*/ 659460 w 8037833"/>
              <a:gd name="connsiteY104" fmla="*/ 3740429 h 3784177"/>
              <a:gd name="connsiteX105" fmla="*/ 556552 w 8037833"/>
              <a:gd name="connsiteY105" fmla="*/ 3739124 h 3784177"/>
              <a:gd name="connsiteX106" fmla="*/ 445444 w 8037833"/>
              <a:gd name="connsiteY106" fmla="*/ 3764831 h 3784177"/>
              <a:gd name="connsiteX107" fmla="*/ 393295 w 8037833"/>
              <a:gd name="connsiteY107" fmla="*/ 3753097 h 3784177"/>
              <a:gd name="connsiteX108" fmla="*/ 339711 w 8037833"/>
              <a:gd name="connsiteY108" fmla="*/ 3718242 h 3784177"/>
              <a:gd name="connsiteX109" fmla="*/ 222239 w 8037833"/>
              <a:gd name="connsiteY109" fmla="*/ 3672335 h 3784177"/>
              <a:gd name="connsiteX110" fmla="*/ 163578 w 8037833"/>
              <a:gd name="connsiteY110" fmla="*/ 3656292 h 3784177"/>
              <a:gd name="connsiteX111" fmla="*/ 72220 w 8037833"/>
              <a:gd name="connsiteY111" fmla="*/ 3645272 h 3784177"/>
              <a:gd name="connsiteX112" fmla="*/ 44395 w 8037833"/>
              <a:gd name="connsiteY112" fmla="*/ 3639455 h 3784177"/>
              <a:gd name="connsiteX113" fmla="*/ 1962 w 8037833"/>
              <a:gd name="connsiteY113" fmla="*/ 3635948 h 3784177"/>
              <a:gd name="connsiteX114" fmla="*/ 0 w 8037833"/>
              <a:gd name="connsiteY114" fmla="*/ 3635261 h 3784177"/>
              <a:gd name="connsiteX115" fmla="*/ 0 w 8037833"/>
              <a:gd name="connsiteY11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721989 w 8037833"/>
              <a:gd name="connsiteY90" fmla="*/ 3627298 h 3784177"/>
              <a:gd name="connsiteX91" fmla="*/ 1664576 w 8037833"/>
              <a:gd name="connsiteY91" fmla="*/ 3638572 h 3784177"/>
              <a:gd name="connsiteX92" fmla="*/ 1577459 w 8037833"/>
              <a:gd name="connsiteY92" fmla="*/ 3658824 h 3784177"/>
              <a:gd name="connsiteX93" fmla="*/ 1527269 w 8037833"/>
              <a:gd name="connsiteY93" fmla="*/ 3663088 h 3784177"/>
              <a:gd name="connsiteX94" fmla="*/ 1390118 w 8037833"/>
              <a:gd name="connsiteY94" fmla="*/ 3682789 h 3784177"/>
              <a:gd name="connsiteX95" fmla="*/ 1252698 w 8037833"/>
              <a:gd name="connsiteY95" fmla="*/ 3708662 h 3784177"/>
              <a:gd name="connsiteX96" fmla="*/ 1171039 w 8037833"/>
              <a:gd name="connsiteY96" fmla="*/ 3758642 h 3784177"/>
              <a:gd name="connsiteX97" fmla="*/ 1058106 w 8037833"/>
              <a:gd name="connsiteY97" fmla="*/ 3776166 h 3784177"/>
              <a:gd name="connsiteX98" fmla="*/ 1039167 w 8037833"/>
              <a:gd name="connsiteY98" fmla="*/ 3784177 h 3784177"/>
              <a:gd name="connsiteX99" fmla="*/ 1012958 w 8037833"/>
              <a:gd name="connsiteY99" fmla="*/ 3779206 h 3784177"/>
              <a:gd name="connsiteX100" fmla="*/ 907906 w 8037833"/>
              <a:gd name="connsiteY100" fmla="*/ 3757678 h 3784177"/>
              <a:gd name="connsiteX101" fmla="*/ 825226 w 8037833"/>
              <a:gd name="connsiteY101" fmla="*/ 3726369 h 3784177"/>
              <a:gd name="connsiteX102" fmla="*/ 722264 w 8037833"/>
              <a:gd name="connsiteY102" fmla="*/ 3747612 h 3784177"/>
              <a:gd name="connsiteX103" fmla="*/ 659460 w 8037833"/>
              <a:gd name="connsiteY103" fmla="*/ 3740429 h 3784177"/>
              <a:gd name="connsiteX104" fmla="*/ 556552 w 8037833"/>
              <a:gd name="connsiteY104" fmla="*/ 3739124 h 3784177"/>
              <a:gd name="connsiteX105" fmla="*/ 445444 w 8037833"/>
              <a:gd name="connsiteY105" fmla="*/ 3764831 h 3784177"/>
              <a:gd name="connsiteX106" fmla="*/ 393295 w 8037833"/>
              <a:gd name="connsiteY106" fmla="*/ 3753097 h 3784177"/>
              <a:gd name="connsiteX107" fmla="*/ 339711 w 8037833"/>
              <a:gd name="connsiteY107" fmla="*/ 3718242 h 3784177"/>
              <a:gd name="connsiteX108" fmla="*/ 222239 w 8037833"/>
              <a:gd name="connsiteY108" fmla="*/ 3672335 h 3784177"/>
              <a:gd name="connsiteX109" fmla="*/ 163578 w 8037833"/>
              <a:gd name="connsiteY109" fmla="*/ 3656292 h 3784177"/>
              <a:gd name="connsiteX110" fmla="*/ 72220 w 8037833"/>
              <a:gd name="connsiteY110" fmla="*/ 3645272 h 3784177"/>
              <a:gd name="connsiteX111" fmla="*/ 44395 w 8037833"/>
              <a:gd name="connsiteY111" fmla="*/ 3639455 h 3784177"/>
              <a:gd name="connsiteX112" fmla="*/ 1962 w 8037833"/>
              <a:gd name="connsiteY112" fmla="*/ 3635948 h 3784177"/>
              <a:gd name="connsiteX113" fmla="*/ 0 w 8037833"/>
              <a:gd name="connsiteY113" fmla="*/ 3635261 h 3784177"/>
              <a:gd name="connsiteX114" fmla="*/ 0 w 8037833"/>
              <a:gd name="connsiteY11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835976 w 8037833"/>
              <a:gd name="connsiteY87" fmla="*/ 3622065 h 3784177"/>
              <a:gd name="connsiteX88" fmla="*/ 1787830 w 8037833"/>
              <a:gd name="connsiteY88" fmla="*/ 3633173 h 3784177"/>
              <a:gd name="connsiteX89" fmla="*/ 1734224 w 8037833"/>
              <a:gd name="connsiteY89" fmla="*/ 3655593 h 3784177"/>
              <a:gd name="connsiteX90" fmla="*/ 1664576 w 8037833"/>
              <a:gd name="connsiteY90" fmla="*/ 3638572 h 3784177"/>
              <a:gd name="connsiteX91" fmla="*/ 1577459 w 8037833"/>
              <a:gd name="connsiteY91" fmla="*/ 3658824 h 3784177"/>
              <a:gd name="connsiteX92" fmla="*/ 1527269 w 8037833"/>
              <a:gd name="connsiteY92" fmla="*/ 3663088 h 3784177"/>
              <a:gd name="connsiteX93" fmla="*/ 1390118 w 8037833"/>
              <a:gd name="connsiteY93" fmla="*/ 3682789 h 3784177"/>
              <a:gd name="connsiteX94" fmla="*/ 1252698 w 8037833"/>
              <a:gd name="connsiteY94" fmla="*/ 3708662 h 3784177"/>
              <a:gd name="connsiteX95" fmla="*/ 1171039 w 8037833"/>
              <a:gd name="connsiteY95" fmla="*/ 3758642 h 3784177"/>
              <a:gd name="connsiteX96" fmla="*/ 1058106 w 8037833"/>
              <a:gd name="connsiteY96" fmla="*/ 3776166 h 3784177"/>
              <a:gd name="connsiteX97" fmla="*/ 1039167 w 8037833"/>
              <a:gd name="connsiteY97" fmla="*/ 3784177 h 3784177"/>
              <a:gd name="connsiteX98" fmla="*/ 1012958 w 8037833"/>
              <a:gd name="connsiteY98" fmla="*/ 3779206 h 3784177"/>
              <a:gd name="connsiteX99" fmla="*/ 907906 w 8037833"/>
              <a:gd name="connsiteY99" fmla="*/ 3757678 h 3784177"/>
              <a:gd name="connsiteX100" fmla="*/ 825226 w 8037833"/>
              <a:gd name="connsiteY100" fmla="*/ 3726369 h 3784177"/>
              <a:gd name="connsiteX101" fmla="*/ 722264 w 8037833"/>
              <a:gd name="connsiteY101" fmla="*/ 3747612 h 3784177"/>
              <a:gd name="connsiteX102" fmla="*/ 659460 w 8037833"/>
              <a:gd name="connsiteY102" fmla="*/ 3740429 h 3784177"/>
              <a:gd name="connsiteX103" fmla="*/ 556552 w 8037833"/>
              <a:gd name="connsiteY103" fmla="*/ 3739124 h 3784177"/>
              <a:gd name="connsiteX104" fmla="*/ 445444 w 8037833"/>
              <a:gd name="connsiteY104" fmla="*/ 3764831 h 3784177"/>
              <a:gd name="connsiteX105" fmla="*/ 393295 w 8037833"/>
              <a:gd name="connsiteY105" fmla="*/ 3753097 h 3784177"/>
              <a:gd name="connsiteX106" fmla="*/ 339711 w 8037833"/>
              <a:gd name="connsiteY106" fmla="*/ 3718242 h 3784177"/>
              <a:gd name="connsiteX107" fmla="*/ 222239 w 8037833"/>
              <a:gd name="connsiteY107" fmla="*/ 3672335 h 3784177"/>
              <a:gd name="connsiteX108" fmla="*/ 163578 w 8037833"/>
              <a:gd name="connsiteY108" fmla="*/ 3656292 h 3784177"/>
              <a:gd name="connsiteX109" fmla="*/ 72220 w 8037833"/>
              <a:gd name="connsiteY109" fmla="*/ 3645272 h 3784177"/>
              <a:gd name="connsiteX110" fmla="*/ 44395 w 8037833"/>
              <a:gd name="connsiteY110" fmla="*/ 3639455 h 3784177"/>
              <a:gd name="connsiteX111" fmla="*/ 1962 w 8037833"/>
              <a:gd name="connsiteY111" fmla="*/ 3635948 h 3784177"/>
              <a:gd name="connsiteX112" fmla="*/ 0 w 8037833"/>
              <a:gd name="connsiteY112" fmla="*/ 3635261 h 3784177"/>
              <a:gd name="connsiteX113" fmla="*/ 0 w 8037833"/>
              <a:gd name="connsiteY11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432153 w 8037833"/>
              <a:gd name="connsiteY66" fmla="*/ 3667780 h 3784177"/>
              <a:gd name="connsiteX67" fmla="*/ 3373519 w 8037833"/>
              <a:gd name="connsiteY67" fmla="*/ 3665785 h 3784177"/>
              <a:gd name="connsiteX68" fmla="*/ 3114267 w 8037833"/>
              <a:gd name="connsiteY68" fmla="*/ 3638983 h 3784177"/>
              <a:gd name="connsiteX69" fmla="*/ 2989722 w 8037833"/>
              <a:gd name="connsiteY69" fmla="*/ 3623230 h 3784177"/>
              <a:gd name="connsiteX70" fmla="*/ 2965734 w 8037833"/>
              <a:gd name="connsiteY70" fmla="*/ 3635676 h 3784177"/>
              <a:gd name="connsiteX71" fmla="*/ 2961603 w 8037833"/>
              <a:gd name="connsiteY71" fmla="*/ 3638221 h 3784177"/>
              <a:gd name="connsiteX72" fmla="*/ 2944959 w 8037833"/>
              <a:gd name="connsiteY72" fmla="*/ 3639723 h 3784177"/>
              <a:gd name="connsiteX73" fmla="*/ 2940402 w 8037833"/>
              <a:gd name="connsiteY73" fmla="*/ 3651000 h 3784177"/>
              <a:gd name="connsiteX74" fmla="*/ 2915449 w 8037833"/>
              <a:gd name="connsiteY74" fmla="*/ 3661039 h 3784177"/>
              <a:gd name="connsiteX75" fmla="*/ 2884777 w 8037833"/>
              <a:gd name="connsiteY75" fmla="*/ 3660775 h 3784177"/>
              <a:gd name="connsiteX76" fmla="*/ 2739034 w 8037833"/>
              <a:gd name="connsiteY76" fmla="*/ 3647396 h 3784177"/>
              <a:gd name="connsiteX77" fmla="*/ 2651827 w 8037833"/>
              <a:gd name="connsiteY77" fmla="*/ 3646306 h 3784177"/>
              <a:gd name="connsiteX78" fmla="*/ 2618680 w 8037833"/>
              <a:gd name="connsiteY78" fmla="*/ 3656755 h 3784177"/>
              <a:gd name="connsiteX79" fmla="*/ 2572404 w 8037833"/>
              <a:gd name="connsiteY79" fmla="*/ 3664043 h 3784177"/>
              <a:gd name="connsiteX80" fmla="*/ 2423704 w 8037833"/>
              <a:gd name="connsiteY80" fmla="*/ 3658079 h 3784177"/>
              <a:gd name="connsiteX81" fmla="*/ 2301172 w 8037833"/>
              <a:gd name="connsiteY81" fmla="*/ 3663053 h 3784177"/>
              <a:gd name="connsiteX82" fmla="*/ 2294102 w 8037833"/>
              <a:gd name="connsiteY82" fmla="*/ 3671151 h 3784177"/>
              <a:gd name="connsiteX83" fmla="*/ 2238966 w 8037833"/>
              <a:gd name="connsiteY83" fmla="*/ 3668777 h 3784177"/>
              <a:gd name="connsiteX84" fmla="*/ 2082844 w 8037833"/>
              <a:gd name="connsiteY84" fmla="*/ 3631994 h 3784177"/>
              <a:gd name="connsiteX85" fmla="*/ 1938480 w 8037833"/>
              <a:gd name="connsiteY85" fmla="*/ 3601439 h 3784177"/>
              <a:gd name="connsiteX86" fmla="*/ 1900166 w 8037833"/>
              <a:gd name="connsiteY86" fmla="*/ 3609358 h 3784177"/>
              <a:gd name="connsiteX87" fmla="*/ 1787830 w 8037833"/>
              <a:gd name="connsiteY87" fmla="*/ 3633173 h 3784177"/>
              <a:gd name="connsiteX88" fmla="*/ 1734224 w 8037833"/>
              <a:gd name="connsiteY88" fmla="*/ 3655593 h 3784177"/>
              <a:gd name="connsiteX89" fmla="*/ 1664576 w 8037833"/>
              <a:gd name="connsiteY89" fmla="*/ 3638572 h 3784177"/>
              <a:gd name="connsiteX90" fmla="*/ 1577459 w 8037833"/>
              <a:gd name="connsiteY90" fmla="*/ 3658824 h 3784177"/>
              <a:gd name="connsiteX91" fmla="*/ 1527269 w 8037833"/>
              <a:gd name="connsiteY91" fmla="*/ 3663088 h 3784177"/>
              <a:gd name="connsiteX92" fmla="*/ 1390118 w 8037833"/>
              <a:gd name="connsiteY92" fmla="*/ 3682789 h 3784177"/>
              <a:gd name="connsiteX93" fmla="*/ 1252698 w 8037833"/>
              <a:gd name="connsiteY93" fmla="*/ 3708662 h 3784177"/>
              <a:gd name="connsiteX94" fmla="*/ 1171039 w 8037833"/>
              <a:gd name="connsiteY94" fmla="*/ 3758642 h 3784177"/>
              <a:gd name="connsiteX95" fmla="*/ 1058106 w 8037833"/>
              <a:gd name="connsiteY95" fmla="*/ 3776166 h 3784177"/>
              <a:gd name="connsiteX96" fmla="*/ 1039167 w 8037833"/>
              <a:gd name="connsiteY96" fmla="*/ 3784177 h 3784177"/>
              <a:gd name="connsiteX97" fmla="*/ 1012958 w 8037833"/>
              <a:gd name="connsiteY97" fmla="*/ 3779206 h 3784177"/>
              <a:gd name="connsiteX98" fmla="*/ 907906 w 8037833"/>
              <a:gd name="connsiteY98" fmla="*/ 3757678 h 3784177"/>
              <a:gd name="connsiteX99" fmla="*/ 825226 w 8037833"/>
              <a:gd name="connsiteY99" fmla="*/ 3726369 h 3784177"/>
              <a:gd name="connsiteX100" fmla="*/ 722264 w 8037833"/>
              <a:gd name="connsiteY100" fmla="*/ 3747612 h 3784177"/>
              <a:gd name="connsiteX101" fmla="*/ 659460 w 8037833"/>
              <a:gd name="connsiteY101" fmla="*/ 3740429 h 3784177"/>
              <a:gd name="connsiteX102" fmla="*/ 556552 w 8037833"/>
              <a:gd name="connsiteY102" fmla="*/ 3739124 h 3784177"/>
              <a:gd name="connsiteX103" fmla="*/ 445444 w 8037833"/>
              <a:gd name="connsiteY103" fmla="*/ 3764831 h 3784177"/>
              <a:gd name="connsiteX104" fmla="*/ 393295 w 8037833"/>
              <a:gd name="connsiteY104" fmla="*/ 3753097 h 3784177"/>
              <a:gd name="connsiteX105" fmla="*/ 339711 w 8037833"/>
              <a:gd name="connsiteY105" fmla="*/ 3718242 h 3784177"/>
              <a:gd name="connsiteX106" fmla="*/ 222239 w 8037833"/>
              <a:gd name="connsiteY106" fmla="*/ 3672335 h 3784177"/>
              <a:gd name="connsiteX107" fmla="*/ 163578 w 8037833"/>
              <a:gd name="connsiteY107" fmla="*/ 3656292 h 3784177"/>
              <a:gd name="connsiteX108" fmla="*/ 72220 w 8037833"/>
              <a:gd name="connsiteY108" fmla="*/ 3645272 h 3784177"/>
              <a:gd name="connsiteX109" fmla="*/ 44395 w 8037833"/>
              <a:gd name="connsiteY109" fmla="*/ 3639455 h 3784177"/>
              <a:gd name="connsiteX110" fmla="*/ 1962 w 8037833"/>
              <a:gd name="connsiteY110" fmla="*/ 3635948 h 3784177"/>
              <a:gd name="connsiteX111" fmla="*/ 0 w 8037833"/>
              <a:gd name="connsiteY111" fmla="*/ 3635261 h 3784177"/>
              <a:gd name="connsiteX112" fmla="*/ 0 w 8037833"/>
              <a:gd name="connsiteY112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94102 w 8037833"/>
              <a:gd name="connsiteY81" fmla="*/ 3671151 h 3784177"/>
              <a:gd name="connsiteX82" fmla="*/ 2238966 w 8037833"/>
              <a:gd name="connsiteY82" fmla="*/ 3668777 h 3784177"/>
              <a:gd name="connsiteX83" fmla="*/ 2082844 w 8037833"/>
              <a:gd name="connsiteY83" fmla="*/ 3631994 h 3784177"/>
              <a:gd name="connsiteX84" fmla="*/ 1938480 w 8037833"/>
              <a:gd name="connsiteY84" fmla="*/ 3601439 h 3784177"/>
              <a:gd name="connsiteX85" fmla="*/ 1900166 w 8037833"/>
              <a:gd name="connsiteY85" fmla="*/ 3609358 h 3784177"/>
              <a:gd name="connsiteX86" fmla="*/ 1787830 w 8037833"/>
              <a:gd name="connsiteY86" fmla="*/ 3633173 h 3784177"/>
              <a:gd name="connsiteX87" fmla="*/ 1734224 w 8037833"/>
              <a:gd name="connsiteY87" fmla="*/ 3655593 h 3784177"/>
              <a:gd name="connsiteX88" fmla="*/ 1664576 w 8037833"/>
              <a:gd name="connsiteY88" fmla="*/ 3638572 h 3784177"/>
              <a:gd name="connsiteX89" fmla="*/ 1577459 w 8037833"/>
              <a:gd name="connsiteY89" fmla="*/ 3658824 h 3784177"/>
              <a:gd name="connsiteX90" fmla="*/ 1527269 w 8037833"/>
              <a:gd name="connsiteY90" fmla="*/ 3663088 h 3784177"/>
              <a:gd name="connsiteX91" fmla="*/ 1390118 w 8037833"/>
              <a:gd name="connsiteY91" fmla="*/ 3682789 h 3784177"/>
              <a:gd name="connsiteX92" fmla="*/ 1252698 w 8037833"/>
              <a:gd name="connsiteY92" fmla="*/ 3708662 h 3784177"/>
              <a:gd name="connsiteX93" fmla="*/ 1171039 w 8037833"/>
              <a:gd name="connsiteY93" fmla="*/ 3758642 h 3784177"/>
              <a:gd name="connsiteX94" fmla="*/ 1058106 w 8037833"/>
              <a:gd name="connsiteY94" fmla="*/ 3776166 h 3784177"/>
              <a:gd name="connsiteX95" fmla="*/ 1039167 w 8037833"/>
              <a:gd name="connsiteY95" fmla="*/ 3784177 h 3784177"/>
              <a:gd name="connsiteX96" fmla="*/ 1012958 w 8037833"/>
              <a:gd name="connsiteY96" fmla="*/ 3779206 h 3784177"/>
              <a:gd name="connsiteX97" fmla="*/ 907906 w 8037833"/>
              <a:gd name="connsiteY97" fmla="*/ 3757678 h 3784177"/>
              <a:gd name="connsiteX98" fmla="*/ 825226 w 8037833"/>
              <a:gd name="connsiteY98" fmla="*/ 3726369 h 3784177"/>
              <a:gd name="connsiteX99" fmla="*/ 722264 w 8037833"/>
              <a:gd name="connsiteY99" fmla="*/ 3747612 h 3784177"/>
              <a:gd name="connsiteX100" fmla="*/ 659460 w 8037833"/>
              <a:gd name="connsiteY100" fmla="*/ 3740429 h 3784177"/>
              <a:gd name="connsiteX101" fmla="*/ 556552 w 8037833"/>
              <a:gd name="connsiteY101" fmla="*/ 3739124 h 3784177"/>
              <a:gd name="connsiteX102" fmla="*/ 445444 w 8037833"/>
              <a:gd name="connsiteY102" fmla="*/ 3764831 h 3784177"/>
              <a:gd name="connsiteX103" fmla="*/ 393295 w 8037833"/>
              <a:gd name="connsiteY103" fmla="*/ 3753097 h 3784177"/>
              <a:gd name="connsiteX104" fmla="*/ 339711 w 8037833"/>
              <a:gd name="connsiteY104" fmla="*/ 3718242 h 3784177"/>
              <a:gd name="connsiteX105" fmla="*/ 222239 w 8037833"/>
              <a:gd name="connsiteY105" fmla="*/ 3672335 h 3784177"/>
              <a:gd name="connsiteX106" fmla="*/ 163578 w 8037833"/>
              <a:gd name="connsiteY106" fmla="*/ 3656292 h 3784177"/>
              <a:gd name="connsiteX107" fmla="*/ 72220 w 8037833"/>
              <a:gd name="connsiteY107" fmla="*/ 3645272 h 3784177"/>
              <a:gd name="connsiteX108" fmla="*/ 44395 w 8037833"/>
              <a:gd name="connsiteY108" fmla="*/ 3639455 h 3784177"/>
              <a:gd name="connsiteX109" fmla="*/ 1962 w 8037833"/>
              <a:gd name="connsiteY109" fmla="*/ 3635948 h 3784177"/>
              <a:gd name="connsiteX110" fmla="*/ 0 w 8037833"/>
              <a:gd name="connsiteY110" fmla="*/ 3635261 h 3784177"/>
              <a:gd name="connsiteX111" fmla="*/ 0 w 8037833"/>
              <a:gd name="connsiteY111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445444 w 8037833"/>
              <a:gd name="connsiteY101" fmla="*/ 3764831 h 3784177"/>
              <a:gd name="connsiteX102" fmla="*/ 393295 w 8037833"/>
              <a:gd name="connsiteY102" fmla="*/ 3753097 h 3784177"/>
              <a:gd name="connsiteX103" fmla="*/ 339711 w 8037833"/>
              <a:gd name="connsiteY103" fmla="*/ 3718242 h 3784177"/>
              <a:gd name="connsiteX104" fmla="*/ 222239 w 8037833"/>
              <a:gd name="connsiteY104" fmla="*/ 3672335 h 3784177"/>
              <a:gd name="connsiteX105" fmla="*/ 163578 w 8037833"/>
              <a:gd name="connsiteY105" fmla="*/ 3656292 h 3784177"/>
              <a:gd name="connsiteX106" fmla="*/ 72220 w 8037833"/>
              <a:gd name="connsiteY106" fmla="*/ 3645272 h 3784177"/>
              <a:gd name="connsiteX107" fmla="*/ 44395 w 8037833"/>
              <a:gd name="connsiteY107" fmla="*/ 3639455 h 3784177"/>
              <a:gd name="connsiteX108" fmla="*/ 1962 w 8037833"/>
              <a:gd name="connsiteY108" fmla="*/ 3635948 h 3784177"/>
              <a:gd name="connsiteX109" fmla="*/ 0 w 8037833"/>
              <a:gd name="connsiteY109" fmla="*/ 3635261 h 3784177"/>
              <a:gd name="connsiteX110" fmla="*/ 0 w 8037833"/>
              <a:gd name="connsiteY110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1012958 w 8037833"/>
              <a:gd name="connsiteY95" fmla="*/ 3779206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93295 w 8037833"/>
              <a:gd name="connsiteY101" fmla="*/ 3753097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217733 w 8037833"/>
              <a:gd name="connsiteY31" fmla="*/ 3500463 h 3784177"/>
              <a:gd name="connsiteX32" fmla="*/ 5167992 w 8037833"/>
              <a:gd name="connsiteY32" fmla="*/ 3504085 h 3784177"/>
              <a:gd name="connsiteX33" fmla="*/ 4987020 w 8037833"/>
              <a:gd name="connsiteY33" fmla="*/ 3461263 h 3784177"/>
              <a:gd name="connsiteX34" fmla="*/ 4890003 w 8037833"/>
              <a:gd name="connsiteY34" fmla="*/ 3469874 h 3784177"/>
              <a:gd name="connsiteX35" fmla="*/ 4856654 w 8037833"/>
              <a:gd name="connsiteY35" fmla="*/ 3481880 h 3784177"/>
              <a:gd name="connsiteX36" fmla="*/ 4800711 w 8037833"/>
              <a:gd name="connsiteY36" fmla="*/ 3501441 h 3784177"/>
              <a:gd name="connsiteX37" fmla="*/ 4761569 w 8037833"/>
              <a:gd name="connsiteY37" fmla="*/ 3538103 h 3784177"/>
              <a:gd name="connsiteX38" fmla="*/ 4713734 w 8037833"/>
              <a:gd name="connsiteY38" fmla="*/ 3545724 h 3784177"/>
              <a:gd name="connsiteX39" fmla="*/ 4649120 w 8037833"/>
              <a:gd name="connsiteY39" fmla="*/ 3536392 h 3784177"/>
              <a:gd name="connsiteX40" fmla="*/ 4573578 w 8037833"/>
              <a:gd name="connsiteY40" fmla="*/ 3565923 h 3784177"/>
              <a:gd name="connsiteX41" fmla="*/ 4529117 w 8037833"/>
              <a:gd name="connsiteY41" fmla="*/ 3575592 h 3784177"/>
              <a:gd name="connsiteX42" fmla="*/ 4408641 w 8037833"/>
              <a:gd name="connsiteY42" fmla="*/ 3610000 h 3784177"/>
              <a:gd name="connsiteX43" fmla="*/ 4356402 w 8037833"/>
              <a:gd name="connsiteY43" fmla="*/ 3642792 h 3784177"/>
              <a:gd name="connsiteX44" fmla="*/ 4270245 w 8037833"/>
              <a:gd name="connsiteY44" fmla="*/ 3665789 h 3784177"/>
              <a:gd name="connsiteX45" fmla="*/ 4208725 w 8037833"/>
              <a:gd name="connsiteY45" fmla="*/ 3704841 h 3784177"/>
              <a:gd name="connsiteX46" fmla="*/ 4201632 w 8037833"/>
              <a:gd name="connsiteY46" fmla="*/ 3702602 h 3784177"/>
              <a:gd name="connsiteX47" fmla="*/ 4191289 w 8037833"/>
              <a:gd name="connsiteY47" fmla="*/ 3702380 h 3784177"/>
              <a:gd name="connsiteX48" fmla="*/ 4191039 w 8037833"/>
              <a:gd name="connsiteY48" fmla="*/ 3702831 h 3784177"/>
              <a:gd name="connsiteX49" fmla="*/ 4181340 w 8037833"/>
              <a:gd name="connsiteY49" fmla="*/ 3701729 h 3784177"/>
              <a:gd name="connsiteX50" fmla="*/ 4133816 w 8037833"/>
              <a:gd name="connsiteY50" fmla="*/ 3690565 h 3784177"/>
              <a:gd name="connsiteX51" fmla="*/ 4071732 w 8037833"/>
              <a:gd name="connsiteY51" fmla="*/ 3732513 h 3784177"/>
              <a:gd name="connsiteX52" fmla="*/ 4045924 w 8037833"/>
              <a:gd name="connsiteY52" fmla="*/ 3739404 h 3784177"/>
              <a:gd name="connsiteX53" fmla="*/ 4032171 w 8037833"/>
              <a:gd name="connsiteY53" fmla="*/ 3745523 h 3784177"/>
              <a:gd name="connsiteX54" fmla="*/ 4031335 w 8037833"/>
              <a:gd name="connsiteY54" fmla="*/ 3747479 h 3784177"/>
              <a:gd name="connsiteX55" fmla="*/ 3985774 w 8037833"/>
              <a:gd name="connsiteY55" fmla="*/ 3736547 h 3784177"/>
              <a:gd name="connsiteX56" fmla="*/ 3979769 w 8037833"/>
              <a:gd name="connsiteY56" fmla="*/ 3738769 h 3784177"/>
              <a:gd name="connsiteX57" fmla="*/ 3950014 w 8037833"/>
              <a:gd name="connsiteY57" fmla="*/ 3726942 h 3784177"/>
              <a:gd name="connsiteX58" fmla="*/ 3934671 w 8037833"/>
              <a:gd name="connsiteY58" fmla="*/ 3723339 h 3784177"/>
              <a:gd name="connsiteX59" fmla="*/ 3930274 w 8037833"/>
              <a:gd name="connsiteY59" fmla="*/ 3717148 h 3784177"/>
              <a:gd name="connsiteX60" fmla="*/ 3907660 w 8037833"/>
              <a:gd name="connsiteY60" fmla="*/ 3714456 h 3784177"/>
              <a:gd name="connsiteX61" fmla="*/ 3905087 w 8037833"/>
              <a:gd name="connsiteY61" fmla="*/ 3716098 h 3784177"/>
              <a:gd name="connsiteX62" fmla="*/ 3886347 w 8037833"/>
              <a:gd name="connsiteY62" fmla="*/ 3706620 h 3784177"/>
              <a:gd name="connsiteX63" fmla="*/ 3870533 w 8037833"/>
              <a:gd name="connsiteY63" fmla="*/ 3689905 h 3784177"/>
              <a:gd name="connsiteX64" fmla="*/ 3678563 w 8037833"/>
              <a:gd name="connsiteY64" fmla="*/ 3694486 h 3784177"/>
              <a:gd name="connsiteX65" fmla="*/ 3524121 w 8037833"/>
              <a:gd name="connsiteY65" fmla="*/ 3642736 h 3784177"/>
              <a:gd name="connsiteX66" fmla="*/ 3373519 w 8037833"/>
              <a:gd name="connsiteY66" fmla="*/ 3665785 h 3784177"/>
              <a:gd name="connsiteX67" fmla="*/ 3114267 w 8037833"/>
              <a:gd name="connsiteY67" fmla="*/ 3638983 h 3784177"/>
              <a:gd name="connsiteX68" fmla="*/ 2989722 w 8037833"/>
              <a:gd name="connsiteY68" fmla="*/ 3623230 h 3784177"/>
              <a:gd name="connsiteX69" fmla="*/ 2965734 w 8037833"/>
              <a:gd name="connsiteY69" fmla="*/ 3635676 h 3784177"/>
              <a:gd name="connsiteX70" fmla="*/ 2961603 w 8037833"/>
              <a:gd name="connsiteY70" fmla="*/ 3638221 h 3784177"/>
              <a:gd name="connsiteX71" fmla="*/ 2944959 w 8037833"/>
              <a:gd name="connsiteY71" fmla="*/ 3639723 h 3784177"/>
              <a:gd name="connsiteX72" fmla="*/ 2940402 w 8037833"/>
              <a:gd name="connsiteY72" fmla="*/ 3651000 h 3784177"/>
              <a:gd name="connsiteX73" fmla="*/ 2915449 w 8037833"/>
              <a:gd name="connsiteY73" fmla="*/ 3661039 h 3784177"/>
              <a:gd name="connsiteX74" fmla="*/ 2884777 w 8037833"/>
              <a:gd name="connsiteY74" fmla="*/ 3660775 h 3784177"/>
              <a:gd name="connsiteX75" fmla="*/ 2739034 w 8037833"/>
              <a:gd name="connsiteY75" fmla="*/ 3647396 h 3784177"/>
              <a:gd name="connsiteX76" fmla="*/ 2651827 w 8037833"/>
              <a:gd name="connsiteY76" fmla="*/ 3646306 h 3784177"/>
              <a:gd name="connsiteX77" fmla="*/ 2618680 w 8037833"/>
              <a:gd name="connsiteY77" fmla="*/ 3656755 h 3784177"/>
              <a:gd name="connsiteX78" fmla="*/ 2572404 w 8037833"/>
              <a:gd name="connsiteY78" fmla="*/ 3664043 h 3784177"/>
              <a:gd name="connsiteX79" fmla="*/ 2423704 w 8037833"/>
              <a:gd name="connsiteY79" fmla="*/ 3658079 h 3784177"/>
              <a:gd name="connsiteX80" fmla="*/ 2301172 w 8037833"/>
              <a:gd name="connsiteY80" fmla="*/ 3663053 h 3784177"/>
              <a:gd name="connsiteX81" fmla="*/ 2238966 w 8037833"/>
              <a:gd name="connsiteY81" fmla="*/ 3668777 h 3784177"/>
              <a:gd name="connsiteX82" fmla="*/ 2082844 w 8037833"/>
              <a:gd name="connsiteY82" fmla="*/ 3631994 h 3784177"/>
              <a:gd name="connsiteX83" fmla="*/ 1938480 w 8037833"/>
              <a:gd name="connsiteY83" fmla="*/ 3601439 h 3784177"/>
              <a:gd name="connsiteX84" fmla="*/ 1900166 w 8037833"/>
              <a:gd name="connsiteY84" fmla="*/ 3609358 h 3784177"/>
              <a:gd name="connsiteX85" fmla="*/ 1787830 w 8037833"/>
              <a:gd name="connsiteY85" fmla="*/ 3633173 h 3784177"/>
              <a:gd name="connsiteX86" fmla="*/ 1734224 w 8037833"/>
              <a:gd name="connsiteY86" fmla="*/ 3655593 h 3784177"/>
              <a:gd name="connsiteX87" fmla="*/ 1664576 w 8037833"/>
              <a:gd name="connsiteY87" fmla="*/ 3638572 h 3784177"/>
              <a:gd name="connsiteX88" fmla="*/ 1577459 w 8037833"/>
              <a:gd name="connsiteY88" fmla="*/ 3658824 h 3784177"/>
              <a:gd name="connsiteX89" fmla="*/ 1527269 w 8037833"/>
              <a:gd name="connsiteY89" fmla="*/ 3663088 h 3784177"/>
              <a:gd name="connsiteX90" fmla="*/ 1390118 w 8037833"/>
              <a:gd name="connsiteY90" fmla="*/ 3682789 h 3784177"/>
              <a:gd name="connsiteX91" fmla="*/ 1252698 w 8037833"/>
              <a:gd name="connsiteY91" fmla="*/ 3708662 h 3784177"/>
              <a:gd name="connsiteX92" fmla="*/ 1171039 w 8037833"/>
              <a:gd name="connsiteY92" fmla="*/ 3758642 h 3784177"/>
              <a:gd name="connsiteX93" fmla="*/ 1058106 w 8037833"/>
              <a:gd name="connsiteY93" fmla="*/ 3776166 h 3784177"/>
              <a:gd name="connsiteX94" fmla="*/ 1039167 w 8037833"/>
              <a:gd name="connsiteY94" fmla="*/ 3784177 h 3784177"/>
              <a:gd name="connsiteX95" fmla="*/ 989223 w 8037833"/>
              <a:gd name="connsiteY95" fmla="*/ 3770303 h 3784177"/>
              <a:gd name="connsiteX96" fmla="*/ 907906 w 8037833"/>
              <a:gd name="connsiteY96" fmla="*/ 3757678 h 3784177"/>
              <a:gd name="connsiteX97" fmla="*/ 825226 w 8037833"/>
              <a:gd name="connsiteY97" fmla="*/ 3726369 h 3784177"/>
              <a:gd name="connsiteX98" fmla="*/ 722264 w 8037833"/>
              <a:gd name="connsiteY98" fmla="*/ 3747612 h 3784177"/>
              <a:gd name="connsiteX99" fmla="*/ 659460 w 8037833"/>
              <a:gd name="connsiteY99" fmla="*/ 3740429 h 3784177"/>
              <a:gd name="connsiteX100" fmla="*/ 556552 w 8037833"/>
              <a:gd name="connsiteY100" fmla="*/ 3739124 h 3784177"/>
              <a:gd name="connsiteX101" fmla="*/ 385384 w 8037833"/>
              <a:gd name="connsiteY101" fmla="*/ 3726388 h 3784177"/>
              <a:gd name="connsiteX102" fmla="*/ 339711 w 8037833"/>
              <a:gd name="connsiteY102" fmla="*/ 3718242 h 3784177"/>
              <a:gd name="connsiteX103" fmla="*/ 222239 w 8037833"/>
              <a:gd name="connsiteY103" fmla="*/ 3672335 h 3784177"/>
              <a:gd name="connsiteX104" fmla="*/ 163578 w 8037833"/>
              <a:gd name="connsiteY104" fmla="*/ 3656292 h 3784177"/>
              <a:gd name="connsiteX105" fmla="*/ 72220 w 8037833"/>
              <a:gd name="connsiteY105" fmla="*/ 3645272 h 3784177"/>
              <a:gd name="connsiteX106" fmla="*/ 44395 w 8037833"/>
              <a:gd name="connsiteY106" fmla="*/ 3639455 h 3784177"/>
              <a:gd name="connsiteX107" fmla="*/ 1962 w 8037833"/>
              <a:gd name="connsiteY107" fmla="*/ 3635948 h 3784177"/>
              <a:gd name="connsiteX108" fmla="*/ 0 w 8037833"/>
              <a:gd name="connsiteY108" fmla="*/ 3635261 h 3784177"/>
              <a:gd name="connsiteX109" fmla="*/ 0 w 8037833"/>
              <a:gd name="connsiteY109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504085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915449 w 8037833"/>
              <a:gd name="connsiteY72" fmla="*/ 3661039 h 3784177"/>
              <a:gd name="connsiteX73" fmla="*/ 2884777 w 8037833"/>
              <a:gd name="connsiteY73" fmla="*/ 3660775 h 3784177"/>
              <a:gd name="connsiteX74" fmla="*/ 2739034 w 8037833"/>
              <a:gd name="connsiteY74" fmla="*/ 3647396 h 3784177"/>
              <a:gd name="connsiteX75" fmla="*/ 2651827 w 8037833"/>
              <a:gd name="connsiteY75" fmla="*/ 3646306 h 3784177"/>
              <a:gd name="connsiteX76" fmla="*/ 2618680 w 8037833"/>
              <a:gd name="connsiteY76" fmla="*/ 3656755 h 3784177"/>
              <a:gd name="connsiteX77" fmla="*/ 2572404 w 8037833"/>
              <a:gd name="connsiteY77" fmla="*/ 3664043 h 3784177"/>
              <a:gd name="connsiteX78" fmla="*/ 2423704 w 8037833"/>
              <a:gd name="connsiteY78" fmla="*/ 3658079 h 3784177"/>
              <a:gd name="connsiteX79" fmla="*/ 2301172 w 8037833"/>
              <a:gd name="connsiteY79" fmla="*/ 3663053 h 3784177"/>
              <a:gd name="connsiteX80" fmla="*/ 2238966 w 8037833"/>
              <a:gd name="connsiteY80" fmla="*/ 3668777 h 3784177"/>
              <a:gd name="connsiteX81" fmla="*/ 2082844 w 8037833"/>
              <a:gd name="connsiteY81" fmla="*/ 3631994 h 3784177"/>
              <a:gd name="connsiteX82" fmla="*/ 1938480 w 8037833"/>
              <a:gd name="connsiteY82" fmla="*/ 3601439 h 3784177"/>
              <a:gd name="connsiteX83" fmla="*/ 1900166 w 8037833"/>
              <a:gd name="connsiteY83" fmla="*/ 3609358 h 3784177"/>
              <a:gd name="connsiteX84" fmla="*/ 1787830 w 8037833"/>
              <a:gd name="connsiteY84" fmla="*/ 3633173 h 3784177"/>
              <a:gd name="connsiteX85" fmla="*/ 1734224 w 8037833"/>
              <a:gd name="connsiteY85" fmla="*/ 3655593 h 3784177"/>
              <a:gd name="connsiteX86" fmla="*/ 1664576 w 8037833"/>
              <a:gd name="connsiteY86" fmla="*/ 3638572 h 3784177"/>
              <a:gd name="connsiteX87" fmla="*/ 1577459 w 8037833"/>
              <a:gd name="connsiteY87" fmla="*/ 3658824 h 3784177"/>
              <a:gd name="connsiteX88" fmla="*/ 1527269 w 8037833"/>
              <a:gd name="connsiteY88" fmla="*/ 3663088 h 3784177"/>
              <a:gd name="connsiteX89" fmla="*/ 1390118 w 8037833"/>
              <a:gd name="connsiteY89" fmla="*/ 3682789 h 3784177"/>
              <a:gd name="connsiteX90" fmla="*/ 1252698 w 8037833"/>
              <a:gd name="connsiteY90" fmla="*/ 3708662 h 3784177"/>
              <a:gd name="connsiteX91" fmla="*/ 1171039 w 8037833"/>
              <a:gd name="connsiteY91" fmla="*/ 3758642 h 3784177"/>
              <a:gd name="connsiteX92" fmla="*/ 1058106 w 8037833"/>
              <a:gd name="connsiteY92" fmla="*/ 3776166 h 3784177"/>
              <a:gd name="connsiteX93" fmla="*/ 1039167 w 8037833"/>
              <a:gd name="connsiteY93" fmla="*/ 3784177 h 3784177"/>
              <a:gd name="connsiteX94" fmla="*/ 989223 w 8037833"/>
              <a:gd name="connsiteY94" fmla="*/ 3770303 h 3784177"/>
              <a:gd name="connsiteX95" fmla="*/ 907906 w 8037833"/>
              <a:gd name="connsiteY95" fmla="*/ 3757678 h 3784177"/>
              <a:gd name="connsiteX96" fmla="*/ 825226 w 8037833"/>
              <a:gd name="connsiteY96" fmla="*/ 3726369 h 3784177"/>
              <a:gd name="connsiteX97" fmla="*/ 722264 w 8037833"/>
              <a:gd name="connsiteY97" fmla="*/ 3747612 h 3784177"/>
              <a:gd name="connsiteX98" fmla="*/ 659460 w 8037833"/>
              <a:gd name="connsiteY98" fmla="*/ 3740429 h 3784177"/>
              <a:gd name="connsiteX99" fmla="*/ 556552 w 8037833"/>
              <a:gd name="connsiteY99" fmla="*/ 3739124 h 3784177"/>
              <a:gd name="connsiteX100" fmla="*/ 385384 w 8037833"/>
              <a:gd name="connsiteY100" fmla="*/ 3726388 h 3784177"/>
              <a:gd name="connsiteX101" fmla="*/ 339711 w 8037833"/>
              <a:gd name="connsiteY101" fmla="*/ 3718242 h 3784177"/>
              <a:gd name="connsiteX102" fmla="*/ 222239 w 8037833"/>
              <a:gd name="connsiteY102" fmla="*/ 3672335 h 3784177"/>
              <a:gd name="connsiteX103" fmla="*/ 163578 w 8037833"/>
              <a:gd name="connsiteY103" fmla="*/ 3656292 h 3784177"/>
              <a:gd name="connsiteX104" fmla="*/ 72220 w 8037833"/>
              <a:gd name="connsiteY104" fmla="*/ 3645272 h 3784177"/>
              <a:gd name="connsiteX105" fmla="*/ 44395 w 8037833"/>
              <a:gd name="connsiteY105" fmla="*/ 3639455 h 3784177"/>
              <a:gd name="connsiteX106" fmla="*/ 1962 w 8037833"/>
              <a:gd name="connsiteY106" fmla="*/ 3635948 h 3784177"/>
              <a:gd name="connsiteX107" fmla="*/ 0 w 8037833"/>
              <a:gd name="connsiteY107" fmla="*/ 3635261 h 3784177"/>
              <a:gd name="connsiteX108" fmla="*/ 0 w 8037833"/>
              <a:gd name="connsiteY108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31335 w 8037833"/>
              <a:gd name="connsiteY53" fmla="*/ 3747479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201632 w 8037833"/>
              <a:gd name="connsiteY45" fmla="*/ 3702602 h 3784177"/>
              <a:gd name="connsiteX46" fmla="*/ 4191289 w 8037833"/>
              <a:gd name="connsiteY46" fmla="*/ 3702380 h 3784177"/>
              <a:gd name="connsiteX47" fmla="*/ 4191039 w 8037833"/>
              <a:gd name="connsiteY47" fmla="*/ 3702831 h 3784177"/>
              <a:gd name="connsiteX48" fmla="*/ 4181340 w 8037833"/>
              <a:gd name="connsiteY48" fmla="*/ 3701729 h 3784177"/>
              <a:gd name="connsiteX49" fmla="*/ 4133816 w 8037833"/>
              <a:gd name="connsiteY49" fmla="*/ 3690565 h 3784177"/>
              <a:gd name="connsiteX50" fmla="*/ 4071732 w 8037833"/>
              <a:gd name="connsiteY50" fmla="*/ 3732513 h 3784177"/>
              <a:gd name="connsiteX51" fmla="*/ 4045924 w 8037833"/>
              <a:gd name="connsiteY51" fmla="*/ 3739404 h 3784177"/>
              <a:gd name="connsiteX52" fmla="*/ 4032171 w 8037833"/>
              <a:gd name="connsiteY52" fmla="*/ 3745523 h 3784177"/>
              <a:gd name="connsiteX53" fmla="*/ 4011556 w 8037833"/>
              <a:gd name="connsiteY53" fmla="*/ 3729673 h 3784177"/>
              <a:gd name="connsiteX54" fmla="*/ 3985774 w 8037833"/>
              <a:gd name="connsiteY54" fmla="*/ 3736547 h 3784177"/>
              <a:gd name="connsiteX55" fmla="*/ 3979769 w 8037833"/>
              <a:gd name="connsiteY55" fmla="*/ 3738769 h 3784177"/>
              <a:gd name="connsiteX56" fmla="*/ 3950014 w 8037833"/>
              <a:gd name="connsiteY56" fmla="*/ 3726942 h 3784177"/>
              <a:gd name="connsiteX57" fmla="*/ 3934671 w 8037833"/>
              <a:gd name="connsiteY57" fmla="*/ 3723339 h 3784177"/>
              <a:gd name="connsiteX58" fmla="*/ 3930274 w 8037833"/>
              <a:gd name="connsiteY58" fmla="*/ 3717148 h 3784177"/>
              <a:gd name="connsiteX59" fmla="*/ 3907660 w 8037833"/>
              <a:gd name="connsiteY59" fmla="*/ 3714456 h 3784177"/>
              <a:gd name="connsiteX60" fmla="*/ 3905087 w 8037833"/>
              <a:gd name="connsiteY60" fmla="*/ 3716098 h 3784177"/>
              <a:gd name="connsiteX61" fmla="*/ 3886347 w 8037833"/>
              <a:gd name="connsiteY61" fmla="*/ 3706620 h 3784177"/>
              <a:gd name="connsiteX62" fmla="*/ 3870533 w 8037833"/>
              <a:gd name="connsiteY62" fmla="*/ 3689905 h 3784177"/>
              <a:gd name="connsiteX63" fmla="*/ 3678563 w 8037833"/>
              <a:gd name="connsiteY63" fmla="*/ 3694486 h 3784177"/>
              <a:gd name="connsiteX64" fmla="*/ 3524121 w 8037833"/>
              <a:gd name="connsiteY64" fmla="*/ 3642736 h 3784177"/>
              <a:gd name="connsiteX65" fmla="*/ 3373519 w 8037833"/>
              <a:gd name="connsiteY65" fmla="*/ 3665785 h 3784177"/>
              <a:gd name="connsiteX66" fmla="*/ 3114267 w 8037833"/>
              <a:gd name="connsiteY66" fmla="*/ 3638983 h 3784177"/>
              <a:gd name="connsiteX67" fmla="*/ 2989722 w 8037833"/>
              <a:gd name="connsiteY67" fmla="*/ 3623230 h 3784177"/>
              <a:gd name="connsiteX68" fmla="*/ 2965734 w 8037833"/>
              <a:gd name="connsiteY68" fmla="*/ 3635676 h 3784177"/>
              <a:gd name="connsiteX69" fmla="*/ 2961603 w 8037833"/>
              <a:gd name="connsiteY69" fmla="*/ 3638221 h 3784177"/>
              <a:gd name="connsiteX70" fmla="*/ 2944959 w 8037833"/>
              <a:gd name="connsiteY70" fmla="*/ 3639723 h 3784177"/>
              <a:gd name="connsiteX71" fmla="*/ 2940402 w 8037833"/>
              <a:gd name="connsiteY71" fmla="*/ 3651000 h 3784177"/>
              <a:gd name="connsiteX72" fmla="*/ 2884777 w 8037833"/>
              <a:gd name="connsiteY72" fmla="*/ 3660775 h 3784177"/>
              <a:gd name="connsiteX73" fmla="*/ 2739034 w 8037833"/>
              <a:gd name="connsiteY73" fmla="*/ 3647396 h 3784177"/>
              <a:gd name="connsiteX74" fmla="*/ 2651827 w 8037833"/>
              <a:gd name="connsiteY74" fmla="*/ 3646306 h 3784177"/>
              <a:gd name="connsiteX75" fmla="*/ 2618680 w 8037833"/>
              <a:gd name="connsiteY75" fmla="*/ 3656755 h 3784177"/>
              <a:gd name="connsiteX76" fmla="*/ 2572404 w 8037833"/>
              <a:gd name="connsiteY76" fmla="*/ 3664043 h 3784177"/>
              <a:gd name="connsiteX77" fmla="*/ 2423704 w 8037833"/>
              <a:gd name="connsiteY77" fmla="*/ 3658079 h 3784177"/>
              <a:gd name="connsiteX78" fmla="*/ 2301172 w 8037833"/>
              <a:gd name="connsiteY78" fmla="*/ 3663053 h 3784177"/>
              <a:gd name="connsiteX79" fmla="*/ 2238966 w 8037833"/>
              <a:gd name="connsiteY79" fmla="*/ 3668777 h 3784177"/>
              <a:gd name="connsiteX80" fmla="*/ 2082844 w 8037833"/>
              <a:gd name="connsiteY80" fmla="*/ 3631994 h 3784177"/>
              <a:gd name="connsiteX81" fmla="*/ 1938480 w 8037833"/>
              <a:gd name="connsiteY81" fmla="*/ 3601439 h 3784177"/>
              <a:gd name="connsiteX82" fmla="*/ 1900166 w 8037833"/>
              <a:gd name="connsiteY82" fmla="*/ 3609358 h 3784177"/>
              <a:gd name="connsiteX83" fmla="*/ 1787830 w 8037833"/>
              <a:gd name="connsiteY83" fmla="*/ 3633173 h 3784177"/>
              <a:gd name="connsiteX84" fmla="*/ 1734224 w 8037833"/>
              <a:gd name="connsiteY84" fmla="*/ 3655593 h 3784177"/>
              <a:gd name="connsiteX85" fmla="*/ 1664576 w 8037833"/>
              <a:gd name="connsiteY85" fmla="*/ 3638572 h 3784177"/>
              <a:gd name="connsiteX86" fmla="*/ 1577459 w 8037833"/>
              <a:gd name="connsiteY86" fmla="*/ 3658824 h 3784177"/>
              <a:gd name="connsiteX87" fmla="*/ 1527269 w 8037833"/>
              <a:gd name="connsiteY87" fmla="*/ 3663088 h 3784177"/>
              <a:gd name="connsiteX88" fmla="*/ 1390118 w 8037833"/>
              <a:gd name="connsiteY88" fmla="*/ 3682789 h 3784177"/>
              <a:gd name="connsiteX89" fmla="*/ 1252698 w 8037833"/>
              <a:gd name="connsiteY89" fmla="*/ 3708662 h 3784177"/>
              <a:gd name="connsiteX90" fmla="*/ 1171039 w 8037833"/>
              <a:gd name="connsiteY90" fmla="*/ 3758642 h 3784177"/>
              <a:gd name="connsiteX91" fmla="*/ 1058106 w 8037833"/>
              <a:gd name="connsiteY91" fmla="*/ 3776166 h 3784177"/>
              <a:gd name="connsiteX92" fmla="*/ 1039167 w 8037833"/>
              <a:gd name="connsiteY92" fmla="*/ 3784177 h 3784177"/>
              <a:gd name="connsiteX93" fmla="*/ 989223 w 8037833"/>
              <a:gd name="connsiteY93" fmla="*/ 3770303 h 3784177"/>
              <a:gd name="connsiteX94" fmla="*/ 907906 w 8037833"/>
              <a:gd name="connsiteY94" fmla="*/ 3757678 h 3784177"/>
              <a:gd name="connsiteX95" fmla="*/ 825226 w 8037833"/>
              <a:gd name="connsiteY95" fmla="*/ 3726369 h 3784177"/>
              <a:gd name="connsiteX96" fmla="*/ 722264 w 8037833"/>
              <a:gd name="connsiteY96" fmla="*/ 3747612 h 3784177"/>
              <a:gd name="connsiteX97" fmla="*/ 659460 w 8037833"/>
              <a:gd name="connsiteY97" fmla="*/ 3740429 h 3784177"/>
              <a:gd name="connsiteX98" fmla="*/ 556552 w 8037833"/>
              <a:gd name="connsiteY98" fmla="*/ 3739124 h 3784177"/>
              <a:gd name="connsiteX99" fmla="*/ 385384 w 8037833"/>
              <a:gd name="connsiteY99" fmla="*/ 3726388 h 3784177"/>
              <a:gd name="connsiteX100" fmla="*/ 339711 w 8037833"/>
              <a:gd name="connsiteY100" fmla="*/ 3718242 h 3784177"/>
              <a:gd name="connsiteX101" fmla="*/ 222239 w 8037833"/>
              <a:gd name="connsiteY101" fmla="*/ 3672335 h 3784177"/>
              <a:gd name="connsiteX102" fmla="*/ 163578 w 8037833"/>
              <a:gd name="connsiteY102" fmla="*/ 3656292 h 3784177"/>
              <a:gd name="connsiteX103" fmla="*/ 72220 w 8037833"/>
              <a:gd name="connsiteY103" fmla="*/ 3645272 h 3784177"/>
              <a:gd name="connsiteX104" fmla="*/ 44395 w 8037833"/>
              <a:gd name="connsiteY104" fmla="*/ 3639455 h 3784177"/>
              <a:gd name="connsiteX105" fmla="*/ 1962 w 8037833"/>
              <a:gd name="connsiteY105" fmla="*/ 3635948 h 3784177"/>
              <a:gd name="connsiteX106" fmla="*/ 0 w 8037833"/>
              <a:gd name="connsiteY106" fmla="*/ 3635261 h 3784177"/>
              <a:gd name="connsiteX107" fmla="*/ 0 w 8037833"/>
              <a:gd name="connsiteY107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704841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31994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38966 w 8037833"/>
              <a:gd name="connsiteY78" fmla="*/ 3668777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171039 w 8037833"/>
              <a:gd name="connsiteY89" fmla="*/ 3758642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734224 w 8037833"/>
              <a:gd name="connsiteY83" fmla="*/ 3655593 h 3784177"/>
              <a:gd name="connsiteX84" fmla="*/ 1664576 w 8037833"/>
              <a:gd name="connsiteY84" fmla="*/ 3638572 h 3784177"/>
              <a:gd name="connsiteX85" fmla="*/ 1577459 w 8037833"/>
              <a:gd name="connsiteY85" fmla="*/ 3658824 h 3784177"/>
              <a:gd name="connsiteX86" fmla="*/ 1527269 w 8037833"/>
              <a:gd name="connsiteY86" fmla="*/ 3663088 h 3784177"/>
              <a:gd name="connsiteX87" fmla="*/ 1390118 w 8037833"/>
              <a:gd name="connsiteY87" fmla="*/ 3682789 h 3784177"/>
              <a:gd name="connsiteX88" fmla="*/ 1252698 w 8037833"/>
              <a:gd name="connsiteY88" fmla="*/ 3708662 h 3784177"/>
              <a:gd name="connsiteX89" fmla="*/ 1206642 w 8037833"/>
              <a:gd name="connsiteY89" fmla="*/ 3736384 h 3784177"/>
              <a:gd name="connsiteX90" fmla="*/ 1058106 w 8037833"/>
              <a:gd name="connsiteY90" fmla="*/ 3776166 h 3784177"/>
              <a:gd name="connsiteX91" fmla="*/ 1039167 w 8037833"/>
              <a:gd name="connsiteY91" fmla="*/ 3784177 h 3784177"/>
              <a:gd name="connsiteX92" fmla="*/ 989223 w 8037833"/>
              <a:gd name="connsiteY92" fmla="*/ 3770303 h 3784177"/>
              <a:gd name="connsiteX93" fmla="*/ 907906 w 8037833"/>
              <a:gd name="connsiteY93" fmla="*/ 3757678 h 3784177"/>
              <a:gd name="connsiteX94" fmla="*/ 825226 w 8037833"/>
              <a:gd name="connsiteY94" fmla="*/ 3726369 h 3784177"/>
              <a:gd name="connsiteX95" fmla="*/ 722264 w 8037833"/>
              <a:gd name="connsiteY95" fmla="*/ 3747612 h 3784177"/>
              <a:gd name="connsiteX96" fmla="*/ 659460 w 8037833"/>
              <a:gd name="connsiteY96" fmla="*/ 3740429 h 3784177"/>
              <a:gd name="connsiteX97" fmla="*/ 556552 w 8037833"/>
              <a:gd name="connsiteY97" fmla="*/ 3739124 h 3784177"/>
              <a:gd name="connsiteX98" fmla="*/ 385384 w 8037833"/>
              <a:gd name="connsiteY98" fmla="*/ 3726388 h 3784177"/>
              <a:gd name="connsiteX99" fmla="*/ 339711 w 8037833"/>
              <a:gd name="connsiteY99" fmla="*/ 3718242 h 3784177"/>
              <a:gd name="connsiteX100" fmla="*/ 222239 w 8037833"/>
              <a:gd name="connsiteY100" fmla="*/ 3672335 h 3784177"/>
              <a:gd name="connsiteX101" fmla="*/ 163578 w 8037833"/>
              <a:gd name="connsiteY101" fmla="*/ 3656292 h 3784177"/>
              <a:gd name="connsiteX102" fmla="*/ 72220 w 8037833"/>
              <a:gd name="connsiteY102" fmla="*/ 3645272 h 3784177"/>
              <a:gd name="connsiteX103" fmla="*/ 44395 w 8037833"/>
              <a:gd name="connsiteY103" fmla="*/ 3639455 h 3784177"/>
              <a:gd name="connsiteX104" fmla="*/ 1962 w 8037833"/>
              <a:gd name="connsiteY104" fmla="*/ 3635948 h 3784177"/>
              <a:gd name="connsiteX105" fmla="*/ 0 w 8037833"/>
              <a:gd name="connsiteY105" fmla="*/ 3635261 h 3784177"/>
              <a:gd name="connsiteX106" fmla="*/ 0 w 8037833"/>
              <a:gd name="connsiteY106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87830 w 8037833"/>
              <a:gd name="connsiteY82" fmla="*/ 3633173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133816 w 8037833"/>
              <a:gd name="connsiteY48" fmla="*/ 3690565 h 3784177"/>
              <a:gd name="connsiteX49" fmla="*/ 4071732 w 8037833"/>
              <a:gd name="connsiteY49" fmla="*/ 3732513 h 3784177"/>
              <a:gd name="connsiteX50" fmla="*/ 4045924 w 8037833"/>
              <a:gd name="connsiteY50" fmla="*/ 3739404 h 3784177"/>
              <a:gd name="connsiteX51" fmla="*/ 4032171 w 8037833"/>
              <a:gd name="connsiteY51" fmla="*/ 3745523 h 3784177"/>
              <a:gd name="connsiteX52" fmla="*/ 4011556 w 8037833"/>
              <a:gd name="connsiteY52" fmla="*/ 3729673 h 3784177"/>
              <a:gd name="connsiteX53" fmla="*/ 3985774 w 8037833"/>
              <a:gd name="connsiteY53" fmla="*/ 3736547 h 3784177"/>
              <a:gd name="connsiteX54" fmla="*/ 3979769 w 8037833"/>
              <a:gd name="connsiteY54" fmla="*/ 3738769 h 3784177"/>
              <a:gd name="connsiteX55" fmla="*/ 3950014 w 8037833"/>
              <a:gd name="connsiteY55" fmla="*/ 3726942 h 3784177"/>
              <a:gd name="connsiteX56" fmla="*/ 3934671 w 8037833"/>
              <a:gd name="connsiteY56" fmla="*/ 3723339 h 3784177"/>
              <a:gd name="connsiteX57" fmla="*/ 3930274 w 8037833"/>
              <a:gd name="connsiteY57" fmla="*/ 3717148 h 3784177"/>
              <a:gd name="connsiteX58" fmla="*/ 3907660 w 8037833"/>
              <a:gd name="connsiteY58" fmla="*/ 3714456 h 3784177"/>
              <a:gd name="connsiteX59" fmla="*/ 3905087 w 8037833"/>
              <a:gd name="connsiteY59" fmla="*/ 3716098 h 3784177"/>
              <a:gd name="connsiteX60" fmla="*/ 3886347 w 8037833"/>
              <a:gd name="connsiteY60" fmla="*/ 3706620 h 3784177"/>
              <a:gd name="connsiteX61" fmla="*/ 3870533 w 8037833"/>
              <a:gd name="connsiteY61" fmla="*/ 3689905 h 3784177"/>
              <a:gd name="connsiteX62" fmla="*/ 3678563 w 8037833"/>
              <a:gd name="connsiteY62" fmla="*/ 3694486 h 3784177"/>
              <a:gd name="connsiteX63" fmla="*/ 3524121 w 8037833"/>
              <a:gd name="connsiteY63" fmla="*/ 3642736 h 3784177"/>
              <a:gd name="connsiteX64" fmla="*/ 3373519 w 8037833"/>
              <a:gd name="connsiteY64" fmla="*/ 3665785 h 3784177"/>
              <a:gd name="connsiteX65" fmla="*/ 3114267 w 8037833"/>
              <a:gd name="connsiteY65" fmla="*/ 3638983 h 3784177"/>
              <a:gd name="connsiteX66" fmla="*/ 2989722 w 8037833"/>
              <a:gd name="connsiteY66" fmla="*/ 3623230 h 3784177"/>
              <a:gd name="connsiteX67" fmla="*/ 2965734 w 8037833"/>
              <a:gd name="connsiteY67" fmla="*/ 3635676 h 3784177"/>
              <a:gd name="connsiteX68" fmla="*/ 2961603 w 8037833"/>
              <a:gd name="connsiteY68" fmla="*/ 3638221 h 3784177"/>
              <a:gd name="connsiteX69" fmla="*/ 2944959 w 8037833"/>
              <a:gd name="connsiteY69" fmla="*/ 3639723 h 3784177"/>
              <a:gd name="connsiteX70" fmla="*/ 2940402 w 8037833"/>
              <a:gd name="connsiteY70" fmla="*/ 3651000 h 3784177"/>
              <a:gd name="connsiteX71" fmla="*/ 2884777 w 8037833"/>
              <a:gd name="connsiteY71" fmla="*/ 3660775 h 3784177"/>
              <a:gd name="connsiteX72" fmla="*/ 2739034 w 8037833"/>
              <a:gd name="connsiteY72" fmla="*/ 3647396 h 3784177"/>
              <a:gd name="connsiteX73" fmla="*/ 2651827 w 8037833"/>
              <a:gd name="connsiteY73" fmla="*/ 3646306 h 3784177"/>
              <a:gd name="connsiteX74" fmla="*/ 2618680 w 8037833"/>
              <a:gd name="connsiteY74" fmla="*/ 3656755 h 3784177"/>
              <a:gd name="connsiteX75" fmla="*/ 2572404 w 8037833"/>
              <a:gd name="connsiteY75" fmla="*/ 3664043 h 3784177"/>
              <a:gd name="connsiteX76" fmla="*/ 2423704 w 8037833"/>
              <a:gd name="connsiteY76" fmla="*/ 3658079 h 3784177"/>
              <a:gd name="connsiteX77" fmla="*/ 2301172 w 8037833"/>
              <a:gd name="connsiteY77" fmla="*/ 3663053 h 3784177"/>
              <a:gd name="connsiteX78" fmla="*/ 2258745 w 8037833"/>
              <a:gd name="connsiteY78" fmla="*/ 3673229 h 3784177"/>
              <a:gd name="connsiteX79" fmla="*/ 2082844 w 8037833"/>
              <a:gd name="connsiteY79" fmla="*/ 3645349 h 3784177"/>
              <a:gd name="connsiteX80" fmla="*/ 1938480 w 8037833"/>
              <a:gd name="connsiteY80" fmla="*/ 3601439 h 3784177"/>
              <a:gd name="connsiteX81" fmla="*/ 1900166 w 8037833"/>
              <a:gd name="connsiteY81" fmla="*/ 3609358 h 3784177"/>
              <a:gd name="connsiteX82" fmla="*/ 1704758 w 8037833"/>
              <a:gd name="connsiteY82" fmla="*/ 3637625 h 3784177"/>
              <a:gd name="connsiteX83" fmla="*/ 1664576 w 8037833"/>
              <a:gd name="connsiteY83" fmla="*/ 3638572 h 3784177"/>
              <a:gd name="connsiteX84" fmla="*/ 1577459 w 8037833"/>
              <a:gd name="connsiteY84" fmla="*/ 3658824 h 3784177"/>
              <a:gd name="connsiteX85" fmla="*/ 1527269 w 8037833"/>
              <a:gd name="connsiteY85" fmla="*/ 3663088 h 3784177"/>
              <a:gd name="connsiteX86" fmla="*/ 1390118 w 8037833"/>
              <a:gd name="connsiteY86" fmla="*/ 3682789 h 3784177"/>
              <a:gd name="connsiteX87" fmla="*/ 1252698 w 8037833"/>
              <a:gd name="connsiteY87" fmla="*/ 3708662 h 3784177"/>
              <a:gd name="connsiteX88" fmla="*/ 1206642 w 8037833"/>
              <a:gd name="connsiteY88" fmla="*/ 3736384 h 3784177"/>
              <a:gd name="connsiteX89" fmla="*/ 1058106 w 8037833"/>
              <a:gd name="connsiteY89" fmla="*/ 3776166 h 3784177"/>
              <a:gd name="connsiteX90" fmla="*/ 1039167 w 8037833"/>
              <a:gd name="connsiteY90" fmla="*/ 3784177 h 3784177"/>
              <a:gd name="connsiteX91" fmla="*/ 989223 w 8037833"/>
              <a:gd name="connsiteY91" fmla="*/ 3770303 h 3784177"/>
              <a:gd name="connsiteX92" fmla="*/ 907906 w 8037833"/>
              <a:gd name="connsiteY92" fmla="*/ 3757678 h 3784177"/>
              <a:gd name="connsiteX93" fmla="*/ 825226 w 8037833"/>
              <a:gd name="connsiteY93" fmla="*/ 3726369 h 3784177"/>
              <a:gd name="connsiteX94" fmla="*/ 722264 w 8037833"/>
              <a:gd name="connsiteY94" fmla="*/ 3747612 h 3784177"/>
              <a:gd name="connsiteX95" fmla="*/ 659460 w 8037833"/>
              <a:gd name="connsiteY95" fmla="*/ 3740429 h 3784177"/>
              <a:gd name="connsiteX96" fmla="*/ 556552 w 8037833"/>
              <a:gd name="connsiteY96" fmla="*/ 3739124 h 3784177"/>
              <a:gd name="connsiteX97" fmla="*/ 385384 w 8037833"/>
              <a:gd name="connsiteY97" fmla="*/ 3726388 h 3784177"/>
              <a:gd name="connsiteX98" fmla="*/ 339711 w 8037833"/>
              <a:gd name="connsiteY98" fmla="*/ 3718242 h 3784177"/>
              <a:gd name="connsiteX99" fmla="*/ 222239 w 8037833"/>
              <a:gd name="connsiteY99" fmla="*/ 3672335 h 3784177"/>
              <a:gd name="connsiteX100" fmla="*/ 163578 w 8037833"/>
              <a:gd name="connsiteY100" fmla="*/ 3656292 h 3784177"/>
              <a:gd name="connsiteX101" fmla="*/ 72220 w 8037833"/>
              <a:gd name="connsiteY101" fmla="*/ 3645272 h 3784177"/>
              <a:gd name="connsiteX102" fmla="*/ 44395 w 8037833"/>
              <a:gd name="connsiteY102" fmla="*/ 3639455 h 3784177"/>
              <a:gd name="connsiteX103" fmla="*/ 1962 w 8037833"/>
              <a:gd name="connsiteY103" fmla="*/ 3635948 h 3784177"/>
              <a:gd name="connsiteX104" fmla="*/ 0 w 8037833"/>
              <a:gd name="connsiteY104" fmla="*/ 3635261 h 3784177"/>
              <a:gd name="connsiteX105" fmla="*/ 0 w 8037833"/>
              <a:gd name="connsiteY105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81340 w 8037833"/>
              <a:gd name="connsiteY47" fmla="*/ 3701729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4987020 w 8037833"/>
              <a:gd name="connsiteY32" fmla="*/ 3461263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22264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58106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206642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52698 w 8037833"/>
              <a:gd name="connsiteY86" fmla="*/ 3708662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25226 w 8037833"/>
              <a:gd name="connsiteY92" fmla="*/ 3726369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51256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41630 w 8037833"/>
              <a:gd name="connsiteY8" fmla="*/ 3258619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197338 w 8037833"/>
              <a:gd name="connsiteY9" fmla="*/ 3224751 h 3784177"/>
              <a:gd name="connsiteX10" fmla="*/ 7180777 w 8037833"/>
              <a:gd name="connsiteY10" fmla="*/ 3222826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197338 w 8037833"/>
              <a:gd name="connsiteY9" fmla="*/ 3224751 h 3784177"/>
              <a:gd name="connsiteX10" fmla="*/ 7176821 w 8037833"/>
              <a:gd name="connsiteY10" fmla="*/ 3236181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76821 w 8037833"/>
              <a:gd name="connsiteY10" fmla="*/ 3236181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88760 w 8037833"/>
              <a:gd name="connsiteY6" fmla="*/ 3183782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52740 w 8037833"/>
              <a:gd name="connsiteY5" fmla="*/ 3181149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7229 w 8037833"/>
              <a:gd name="connsiteY4" fmla="*/ 3143819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26577 w 8037833"/>
              <a:gd name="connsiteY32" fmla="*/ 3465714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47844 w 8037833"/>
              <a:gd name="connsiteY13" fmla="*/ 3303791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66539 w 8037833"/>
              <a:gd name="connsiteY18" fmla="*/ 3382500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11718 w 8037833"/>
              <a:gd name="connsiteY20" fmla="*/ 3357536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70533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11197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50014 w 8037833"/>
              <a:gd name="connsiteY54" fmla="*/ 3726942 h 3784177"/>
              <a:gd name="connsiteX55" fmla="*/ 3934671 w 8037833"/>
              <a:gd name="connsiteY55" fmla="*/ 3723339 h 3784177"/>
              <a:gd name="connsiteX56" fmla="*/ 3930274 w 8037833"/>
              <a:gd name="connsiteY56" fmla="*/ 3717148 h 3784177"/>
              <a:gd name="connsiteX57" fmla="*/ 3907660 w 8037833"/>
              <a:gd name="connsiteY57" fmla="*/ 3714456 h 3784177"/>
              <a:gd name="connsiteX58" fmla="*/ 3905087 w 8037833"/>
              <a:gd name="connsiteY58" fmla="*/ 3716098 h 3784177"/>
              <a:gd name="connsiteX59" fmla="*/ 3886347 w 8037833"/>
              <a:gd name="connsiteY59" fmla="*/ 3706620 h 3784177"/>
              <a:gd name="connsiteX60" fmla="*/ 3811197 w 8037833"/>
              <a:gd name="connsiteY60" fmla="*/ 3689905 h 3784177"/>
              <a:gd name="connsiteX61" fmla="*/ 3678563 w 8037833"/>
              <a:gd name="connsiteY61" fmla="*/ 3694486 h 3784177"/>
              <a:gd name="connsiteX62" fmla="*/ 3524121 w 8037833"/>
              <a:gd name="connsiteY62" fmla="*/ 3642736 h 3784177"/>
              <a:gd name="connsiteX63" fmla="*/ 3373519 w 8037833"/>
              <a:gd name="connsiteY63" fmla="*/ 3665785 h 3784177"/>
              <a:gd name="connsiteX64" fmla="*/ 3114267 w 8037833"/>
              <a:gd name="connsiteY64" fmla="*/ 3638983 h 3784177"/>
              <a:gd name="connsiteX65" fmla="*/ 2989722 w 8037833"/>
              <a:gd name="connsiteY65" fmla="*/ 3623230 h 3784177"/>
              <a:gd name="connsiteX66" fmla="*/ 2965734 w 8037833"/>
              <a:gd name="connsiteY66" fmla="*/ 3635676 h 3784177"/>
              <a:gd name="connsiteX67" fmla="*/ 2961603 w 8037833"/>
              <a:gd name="connsiteY67" fmla="*/ 3638221 h 3784177"/>
              <a:gd name="connsiteX68" fmla="*/ 2944959 w 8037833"/>
              <a:gd name="connsiteY68" fmla="*/ 3639723 h 3784177"/>
              <a:gd name="connsiteX69" fmla="*/ 2940402 w 8037833"/>
              <a:gd name="connsiteY69" fmla="*/ 3651000 h 3784177"/>
              <a:gd name="connsiteX70" fmla="*/ 2884777 w 8037833"/>
              <a:gd name="connsiteY70" fmla="*/ 3660775 h 3784177"/>
              <a:gd name="connsiteX71" fmla="*/ 2739034 w 8037833"/>
              <a:gd name="connsiteY71" fmla="*/ 3647396 h 3784177"/>
              <a:gd name="connsiteX72" fmla="*/ 2651827 w 8037833"/>
              <a:gd name="connsiteY72" fmla="*/ 3646306 h 3784177"/>
              <a:gd name="connsiteX73" fmla="*/ 2618680 w 8037833"/>
              <a:gd name="connsiteY73" fmla="*/ 3656755 h 3784177"/>
              <a:gd name="connsiteX74" fmla="*/ 2572404 w 8037833"/>
              <a:gd name="connsiteY74" fmla="*/ 3664043 h 3784177"/>
              <a:gd name="connsiteX75" fmla="*/ 2423704 w 8037833"/>
              <a:gd name="connsiteY75" fmla="*/ 3658079 h 3784177"/>
              <a:gd name="connsiteX76" fmla="*/ 2301172 w 8037833"/>
              <a:gd name="connsiteY76" fmla="*/ 3663053 h 3784177"/>
              <a:gd name="connsiteX77" fmla="*/ 2258745 w 8037833"/>
              <a:gd name="connsiteY77" fmla="*/ 3673229 h 3784177"/>
              <a:gd name="connsiteX78" fmla="*/ 2082844 w 8037833"/>
              <a:gd name="connsiteY78" fmla="*/ 3645349 h 3784177"/>
              <a:gd name="connsiteX79" fmla="*/ 1938480 w 8037833"/>
              <a:gd name="connsiteY79" fmla="*/ 3601439 h 3784177"/>
              <a:gd name="connsiteX80" fmla="*/ 1900166 w 8037833"/>
              <a:gd name="connsiteY80" fmla="*/ 3609358 h 3784177"/>
              <a:gd name="connsiteX81" fmla="*/ 1704758 w 8037833"/>
              <a:gd name="connsiteY81" fmla="*/ 3637625 h 3784177"/>
              <a:gd name="connsiteX82" fmla="*/ 1664576 w 8037833"/>
              <a:gd name="connsiteY82" fmla="*/ 3638572 h 3784177"/>
              <a:gd name="connsiteX83" fmla="*/ 1577459 w 8037833"/>
              <a:gd name="connsiteY83" fmla="*/ 3658824 h 3784177"/>
              <a:gd name="connsiteX84" fmla="*/ 1527269 w 8037833"/>
              <a:gd name="connsiteY84" fmla="*/ 3663088 h 3784177"/>
              <a:gd name="connsiteX85" fmla="*/ 1390118 w 8037833"/>
              <a:gd name="connsiteY85" fmla="*/ 3682789 h 3784177"/>
              <a:gd name="connsiteX86" fmla="*/ 1268521 w 8037833"/>
              <a:gd name="connsiteY86" fmla="*/ 3713114 h 3784177"/>
              <a:gd name="connsiteX87" fmla="*/ 1186863 w 8037833"/>
              <a:gd name="connsiteY87" fmla="*/ 3736384 h 3784177"/>
              <a:gd name="connsiteX88" fmla="*/ 1073929 w 8037833"/>
              <a:gd name="connsiteY88" fmla="*/ 3776166 h 3784177"/>
              <a:gd name="connsiteX89" fmla="*/ 1039167 w 8037833"/>
              <a:gd name="connsiteY89" fmla="*/ 3784177 h 3784177"/>
              <a:gd name="connsiteX90" fmla="*/ 989223 w 8037833"/>
              <a:gd name="connsiteY90" fmla="*/ 3770303 h 3784177"/>
              <a:gd name="connsiteX91" fmla="*/ 907906 w 8037833"/>
              <a:gd name="connsiteY91" fmla="*/ 3757678 h 3784177"/>
              <a:gd name="connsiteX92" fmla="*/ 833137 w 8037833"/>
              <a:gd name="connsiteY92" fmla="*/ 3744175 h 3784177"/>
              <a:gd name="connsiteX93" fmla="*/ 742042 w 8037833"/>
              <a:gd name="connsiteY93" fmla="*/ 3747612 h 3784177"/>
              <a:gd name="connsiteX94" fmla="*/ 659460 w 8037833"/>
              <a:gd name="connsiteY94" fmla="*/ 3740429 h 3784177"/>
              <a:gd name="connsiteX95" fmla="*/ 556552 w 8037833"/>
              <a:gd name="connsiteY95" fmla="*/ 3739124 h 3784177"/>
              <a:gd name="connsiteX96" fmla="*/ 385384 w 8037833"/>
              <a:gd name="connsiteY96" fmla="*/ 3726388 h 3784177"/>
              <a:gd name="connsiteX97" fmla="*/ 339711 w 8037833"/>
              <a:gd name="connsiteY97" fmla="*/ 3718242 h 3784177"/>
              <a:gd name="connsiteX98" fmla="*/ 222239 w 8037833"/>
              <a:gd name="connsiteY98" fmla="*/ 3672335 h 3784177"/>
              <a:gd name="connsiteX99" fmla="*/ 163578 w 8037833"/>
              <a:gd name="connsiteY99" fmla="*/ 3656292 h 3784177"/>
              <a:gd name="connsiteX100" fmla="*/ 72220 w 8037833"/>
              <a:gd name="connsiteY100" fmla="*/ 3645272 h 3784177"/>
              <a:gd name="connsiteX101" fmla="*/ 44395 w 8037833"/>
              <a:gd name="connsiteY101" fmla="*/ 3639455 h 3784177"/>
              <a:gd name="connsiteX102" fmla="*/ 1962 w 8037833"/>
              <a:gd name="connsiteY102" fmla="*/ 3635948 h 3784177"/>
              <a:gd name="connsiteX103" fmla="*/ 0 w 8037833"/>
              <a:gd name="connsiteY103" fmla="*/ 3635261 h 3784177"/>
              <a:gd name="connsiteX104" fmla="*/ 0 w 8037833"/>
              <a:gd name="connsiteY104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78563 w 8037833"/>
              <a:gd name="connsiteY60" fmla="*/ 3694486 h 3784177"/>
              <a:gd name="connsiteX61" fmla="*/ 3524121 w 8037833"/>
              <a:gd name="connsiteY61" fmla="*/ 3642736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24121 w 8037833"/>
              <a:gd name="connsiteY61" fmla="*/ 3642736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2989722 w 8037833"/>
              <a:gd name="connsiteY64" fmla="*/ 3623230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39034 w 8037833"/>
              <a:gd name="connsiteY70" fmla="*/ 3647396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62769 w 8037833"/>
              <a:gd name="connsiteY70" fmla="*/ 3651848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900166 w 8037833"/>
              <a:gd name="connsiteY79" fmla="*/ 3609358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01439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58745 w 8037833"/>
              <a:gd name="connsiteY76" fmla="*/ 3673229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31055 w 8037833"/>
              <a:gd name="connsiteY76" fmla="*/ 3673230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  <a:gd name="connsiteX0" fmla="*/ 0 w 8037833"/>
              <a:gd name="connsiteY0" fmla="*/ 12763 h 3784177"/>
              <a:gd name="connsiteX1" fmla="*/ 8037833 w 8037833"/>
              <a:gd name="connsiteY1" fmla="*/ 0 h 3784177"/>
              <a:gd name="connsiteX2" fmla="*/ 8037833 w 8037833"/>
              <a:gd name="connsiteY2" fmla="*/ 3123098 h 3784177"/>
              <a:gd name="connsiteX3" fmla="*/ 8034343 w 8037833"/>
              <a:gd name="connsiteY3" fmla="*/ 3122573 h 3784177"/>
              <a:gd name="connsiteX4" fmla="*/ 7873273 w 8037833"/>
              <a:gd name="connsiteY4" fmla="*/ 3143820 h 3784177"/>
              <a:gd name="connsiteX5" fmla="*/ 7725050 w 8037833"/>
              <a:gd name="connsiteY5" fmla="*/ 3176697 h 3784177"/>
              <a:gd name="connsiteX6" fmla="*/ 7576893 w 8037833"/>
              <a:gd name="connsiteY6" fmla="*/ 3201588 h 3784177"/>
              <a:gd name="connsiteX7" fmla="*/ 7394769 w 8037833"/>
              <a:gd name="connsiteY7" fmla="*/ 3276296 h 3784177"/>
              <a:gd name="connsiteX8" fmla="*/ 7293055 w 8037833"/>
              <a:gd name="connsiteY8" fmla="*/ 3276425 h 3784177"/>
              <a:gd name="connsiteX9" fmla="*/ 7225028 w 8037833"/>
              <a:gd name="connsiteY9" fmla="*/ 3269266 h 3784177"/>
              <a:gd name="connsiteX10" fmla="*/ 7180777 w 8037833"/>
              <a:gd name="connsiteY10" fmla="*/ 3262890 h 3784177"/>
              <a:gd name="connsiteX11" fmla="*/ 7146896 w 8037833"/>
              <a:gd name="connsiteY11" fmla="*/ 3256975 h 3784177"/>
              <a:gd name="connsiteX12" fmla="*/ 7101771 w 8037833"/>
              <a:gd name="connsiteY12" fmla="*/ 3257015 h 3784177"/>
              <a:gd name="connsiteX13" fmla="*/ 7028065 w 8037833"/>
              <a:gd name="connsiteY13" fmla="*/ 3312694 h 3784177"/>
              <a:gd name="connsiteX14" fmla="*/ 6912506 w 8037833"/>
              <a:gd name="connsiteY14" fmla="*/ 3361478 h 3784177"/>
              <a:gd name="connsiteX15" fmla="*/ 6819463 w 8037833"/>
              <a:gd name="connsiteY15" fmla="*/ 3368624 h 3784177"/>
              <a:gd name="connsiteX16" fmla="*/ 6797198 w 8037833"/>
              <a:gd name="connsiteY16" fmla="*/ 3378256 h 3784177"/>
              <a:gd name="connsiteX17" fmla="*/ 6687784 w 8037833"/>
              <a:gd name="connsiteY17" fmla="*/ 3376132 h 3784177"/>
              <a:gd name="connsiteX18" fmla="*/ 6526982 w 8037833"/>
              <a:gd name="connsiteY18" fmla="*/ 3395855 h 3784177"/>
              <a:gd name="connsiteX19" fmla="*/ 6352283 w 8037833"/>
              <a:gd name="connsiteY19" fmla="*/ 3374762 h 3784177"/>
              <a:gd name="connsiteX20" fmla="*/ 6151276 w 8037833"/>
              <a:gd name="connsiteY20" fmla="*/ 3366439 h 3784177"/>
              <a:gd name="connsiteX21" fmla="*/ 6022263 w 8037833"/>
              <a:gd name="connsiteY21" fmla="*/ 3359057 h 3784177"/>
              <a:gd name="connsiteX22" fmla="*/ 5891274 w 8037833"/>
              <a:gd name="connsiteY22" fmla="*/ 3397681 h 3784177"/>
              <a:gd name="connsiteX23" fmla="*/ 5746050 w 8037833"/>
              <a:gd name="connsiteY23" fmla="*/ 3426142 h 3784177"/>
              <a:gd name="connsiteX24" fmla="*/ 5613670 w 8037833"/>
              <a:gd name="connsiteY24" fmla="*/ 3428671 h 3784177"/>
              <a:gd name="connsiteX25" fmla="*/ 5535334 w 8037833"/>
              <a:gd name="connsiteY25" fmla="*/ 3437044 h 3784177"/>
              <a:gd name="connsiteX26" fmla="*/ 5506940 w 8037833"/>
              <a:gd name="connsiteY26" fmla="*/ 3450999 h 3784177"/>
              <a:gd name="connsiteX27" fmla="*/ 5466372 w 8037833"/>
              <a:gd name="connsiteY27" fmla="*/ 3463245 h 3784177"/>
              <a:gd name="connsiteX28" fmla="*/ 5395833 w 8037833"/>
              <a:gd name="connsiteY28" fmla="*/ 3493194 h 3784177"/>
              <a:gd name="connsiteX29" fmla="*/ 5305325 w 8037833"/>
              <a:gd name="connsiteY29" fmla="*/ 3505200 h 3784177"/>
              <a:gd name="connsiteX30" fmla="*/ 5223043 w 8037833"/>
              <a:gd name="connsiteY30" fmla="*/ 3491664 h 3784177"/>
              <a:gd name="connsiteX31" fmla="*/ 5167992 w 8037833"/>
              <a:gd name="connsiteY31" fmla="*/ 3486279 h 3784177"/>
              <a:gd name="connsiteX32" fmla="*/ 5034489 w 8037833"/>
              <a:gd name="connsiteY32" fmla="*/ 3483520 h 3784177"/>
              <a:gd name="connsiteX33" fmla="*/ 4890003 w 8037833"/>
              <a:gd name="connsiteY33" fmla="*/ 3469874 h 3784177"/>
              <a:gd name="connsiteX34" fmla="*/ 4856654 w 8037833"/>
              <a:gd name="connsiteY34" fmla="*/ 3481880 h 3784177"/>
              <a:gd name="connsiteX35" fmla="*/ 4800711 w 8037833"/>
              <a:gd name="connsiteY35" fmla="*/ 3501441 h 3784177"/>
              <a:gd name="connsiteX36" fmla="*/ 4761569 w 8037833"/>
              <a:gd name="connsiteY36" fmla="*/ 3538103 h 3784177"/>
              <a:gd name="connsiteX37" fmla="*/ 4713734 w 8037833"/>
              <a:gd name="connsiteY37" fmla="*/ 3545724 h 3784177"/>
              <a:gd name="connsiteX38" fmla="*/ 4649120 w 8037833"/>
              <a:gd name="connsiteY38" fmla="*/ 3536392 h 3784177"/>
              <a:gd name="connsiteX39" fmla="*/ 4573578 w 8037833"/>
              <a:gd name="connsiteY39" fmla="*/ 3565923 h 3784177"/>
              <a:gd name="connsiteX40" fmla="*/ 4529117 w 8037833"/>
              <a:gd name="connsiteY40" fmla="*/ 3575592 h 3784177"/>
              <a:gd name="connsiteX41" fmla="*/ 4408641 w 8037833"/>
              <a:gd name="connsiteY41" fmla="*/ 3610000 h 3784177"/>
              <a:gd name="connsiteX42" fmla="*/ 4356402 w 8037833"/>
              <a:gd name="connsiteY42" fmla="*/ 3642792 h 3784177"/>
              <a:gd name="connsiteX43" fmla="*/ 4270245 w 8037833"/>
              <a:gd name="connsiteY43" fmla="*/ 3665789 h 3784177"/>
              <a:gd name="connsiteX44" fmla="*/ 4208725 w 8037833"/>
              <a:gd name="connsiteY44" fmla="*/ 3678132 h 3784177"/>
              <a:gd name="connsiteX45" fmla="*/ 4191289 w 8037833"/>
              <a:gd name="connsiteY45" fmla="*/ 3702380 h 3784177"/>
              <a:gd name="connsiteX46" fmla="*/ 4191039 w 8037833"/>
              <a:gd name="connsiteY46" fmla="*/ 3702831 h 3784177"/>
              <a:gd name="connsiteX47" fmla="*/ 4153651 w 8037833"/>
              <a:gd name="connsiteY47" fmla="*/ 3706181 h 3784177"/>
              <a:gd name="connsiteX48" fmla="*/ 4071732 w 8037833"/>
              <a:gd name="connsiteY48" fmla="*/ 3732513 h 3784177"/>
              <a:gd name="connsiteX49" fmla="*/ 4045924 w 8037833"/>
              <a:gd name="connsiteY49" fmla="*/ 3739404 h 3784177"/>
              <a:gd name="connsiteX50" fmla="*/ 4032171 w 8037833"/>
              <a:gd name="connsiteY50" fmla="*/ 3745523 h 3784177"/>
              <a:gd name="connsiteX51" fmla="*/ 4011556 w 8037833"/>
              <a:gd name="connsiteY51" fmla="*/ 3729673 h 3784177"/>
              <a:gd name="connsiteX52" fmla="*/ 3985774 w 8037833"/>
              <a:gd name="connsiteY52" fmla="*/ 3736547 h 3784177"/>
              <a:gd name="connsiteX53" fmla="*/ 3979769 w 8037833"/>
              <a:gd name="connsiteY53" fmla="*/ 3738769 h 3784177"/>
              <a:gd name="connsiteX54" fmla="*/ 3934671 w 8037833"/>
              <a:gd name="connsiteY54" fmla="*/ 3723339 h 3784177"/>
              <a:gd name="connsiteX55" fmla="*/ 3930274 w 8037833"/>
              <a:gd name="connsiteY55" fmla="*/ 3717148 h 3784177"/>
              <a:gd name="connsiteX56" fmla="*/ 3907660 w 8037833"/>
              <a:gd name="connsiteY56" fmla="*/ 3714456 h 3784177"/>
              <a:gd name="connsiteX57" fmla="*/ 3905087 w 8037833"/>
              <a:gd name="connsiteY57" fmla="*/ 3716098 h 3784177"/>
              <a:gd name="connsiteX58" fmla="*/ 3886347 w 8037833"/>
              <a:gd name="connsiteY58" fmla="*/ 3706620 h 3784177"/>
              <a:gd name="connsiteX59" fmla="*/ 3811197 w 8037833"/>
              <a:gd name="connsiteY59" fmla="*/ 3689905 h 3784177"/>
              <a:gd name="connsiteX60" fmla="*/ 3666696 w 8037833"/>
              <a:gd name="connsiteY60" fmla="*/ 3681132 h 3784177"/>
              <a:gd name="connsiteX61" fmla="*/ 3516210 w 8037833"/>
              <a:gd name="connsiteY61" fmla="*/ 3656091 h 3784177"/>
              <a:gd name="connsiteX62" fmla="*/ 3373519 w 8037833"/>
              <a:gd name="connsiteY62" fmla="*/ 3665785 h 3784177"/>
              <a:gd name="connsiteX63" fmla="*/ 3114267 w 8037833"/>
              <a:gd name="connsiteY63" fmla="*/ 3638983 h 3784177"/>
              <a:gd name="connsiteX64" fmla="*/ 3025324 w 8037833"/>
              <a:gd name="connsiteY64" fmla="*/ 3636584 h 3784177"/>
              <a:gd name="connsiteX65" fmla="*/ 2965734 w 8037833"/>
              <a:gd name="connsiteY65" fmla="*/ 3635676 h 3784177"/>
              <a:gd name="connsiteX66" fmla="*/ 2961603 w 8037833"/>
              <a:gd name="connsiteY66" fmla="*/ 3638221 h 3784177"/>
              <a:gd name="connsiteX67" fmla="*/ 2944959 w 8037833"/>
              <a:gd name="connsiteY67" fmla="*/ 3639723 h 3784177"/>
              <a:gd name="connsiteX68" fmla="*/ 2940402 w 8037833"/>
              <a:gd name="connsiteY68" fmla="*/ 3651000 h 3784177"/>
              <a:gd name="connsiteX69" fmla="*/ 2884777 w 8037833"/>
              <a:gd name="connsiteY69" fmla="*/ 3660775 h 3784177"/>
              <a:gd name="connsiteX70" fmla="*/ 2750902 w 8037833"/>
              <a:gd name="connsiteY70" fmla="*/ 3665203 h 3784177"/>
              <a:gd name="connsiteX71" fmla="*/ 2651827 w 8037833"/>
              <a:gd name="connsiteY71" fmla="*/ 3646306 h 3784177"/>
              <a:gd name="connsiteX72" fmla="*/ 2618680 w 8037833"/>
              <a:gd name="connsiteY72" fmla="*/ 3656755 h 3784177"/>
              <a:gd name="connsiteX73" fmla="*/ 2572404 w 8037833"/>
              <a:gd name="connsiteY73" fmla="*/ 3664043 h 3784177"/>
              <a:gd name="connsiteX74" fmla="*/ 2423704 w 8037833"/>
              <a:gd name="connsiteY74" fmla="*/ 3658079 h 3784177"/>
              <a:gd name="connsiteX75" fmla="*/ 2301172 w 8037833"/>
              <a:gd name="connsiteY75" fmla="*/ 3663053 h 3784177"/>
              <a:gd name="connsiteX76" fmla="*/ 2231055 w 8037833"/>
              <a:gd name="connsiteY76" fmla="*/ 3673230 h 3784177"/>
              <a:gd name="connsiteX77" fmla="*/ 2082844 w 8037833"/>
              <a:gd name="connsiteY77" fmla="*/ 3645349 h 3784177"/>
              <a:gd name="connsiteX78" fmla="*/ 1938480 w 8037833"/>
              <a:gd name="connsiteY78" fmla="*/ 3632600 h 3784177"/>
              <a:gd name="connsiteX79" fmla="*/ 1860608 w 8037833"/>
              <a:gd name="connsiteY79" fmla="*/ 3618261 h 3784177"/>
              <a:gd name="connsiteX80" fmla="*/ 1704758 w 8037833"/>
              <a:gd name="connsiteY80" fmla="*/ 3637625 h 3784177"/>
              <a:gd name="connsiteX81" fmla="*/ 1664576 w 8037833"/>
              <a:gd name="connsiteY81" fmla="*/ 3638572 h 3784177"/>
              <a:gd name="connsiteX82" fmla="*/ 1577459 w 8037833"/>
              <a:gd name="connsiteY82" fmla="*/ 3658824 h 3784177"/>
              <a:gd name="connsiteX83" fmla="*/ 1527269 w 8037833"/>
              <a:gd name="connsiteY83" fmla="*/ 3663088 h 3784177"/>
              <a:gd name="connsiteX84" fmla="*/ 1390118 w 8037833"/>
              <a:gd name="connsiteY84" fmla="*/ 3682789 h 3784177"/>
              <a:gd name="connsiteX85" fmla="*/ 1268521 w 8037833"/>
              <a:gd name="connsiteY85" fmla="*/ 3713114 h 3784177"/>
              <a:gd name="connsiteX86" fmla="*/ 1186863 w 8037833"/>
              <a:gd name="connsiteY86" fmla="*/ 3736384 h 3784177"/>
              <a:gd name="connsiteX87" fmla="*/ 1073929 w 8037833"/>
              <a:gd name="connsiteY87" fmla="*/ 3776166 h 3784177"/>
              <a:gd name="connsiteX88" fmla="*/ 1039167 w 8037833"/>
              <a:gd name="connsiteY88" fmla="*/ 3784177 h 3784177"/>
              <a:gd name="connsiteX89" fmla="*/ 989223 w 8037833"/>
              <a:gd name="connsiteY89" fmla="*/ 3770303 h 3784177"/>
              <a:gd name="connsiteX90" fmla="*/ 907906 w 8037833"/>
              <a:gd name="connsiteY90" fmla="*/ 3757678 h 3784177"/>
              <a:gd name="connsiteX91" fmla="*/ 833137 w 8037833"/>
              <a:gd name="connsiteY91" fmla="*/ 3744175 h 3784177"/>
              <a:gd name="connsiteX92" fmla="*/ 742042 w 8037833"/>
              <a:gd name="connsiteY92" fmla="*/ 3747612 h 3784177"/>
              <a:gd name="connsiteX93" fmla="*/ 659460 w 8037833"/>
              <a:gd name="connsiteY93" fmla="*/ 3740429 h 3784177"/>
              <a:gd name="connsiteX94" fmla="*/ 556552 w 8037833"/>
              <a:gd name="connsiteY94" fmla="*/ 3739124 h 3784177"/>
              <a:gd name="connsiteX95" fmla="*/ 385384 w 8037833"/>
              <a:gd name="connsiteY95" fmla="*/ 3726388 h 3784177"/>
              <a:gd name="connsiteX96" fmla="*/ 339711 w 8037833"/>
              <a:gd name="connsiteY96" fmla="*/ 3718242 h 3784177"/>
              <a:gd name="connsiteX97" fmla="*/ 222239 w 8037833"/>
              <a:gd name="connsiteY97" fmla="*/ 3672335 h 3784177"/>
              <a:gd name="connsiteX98" fmla="*/ 163578 w 8037833"/>
              <a:gd name="connsiteY98" fmla="*/ 3656292 h 3784177"/>
              <a:gd name="connsiteX99" fmla="*/ 72220 w 8037833"/>
              <a:gd name="connsiteY99" fmla="*/ 3645272 h 3784177"/>
              <a:gd name="connsiteX100" fmla="*/ 44395 w 8037833"/>
              <a:gd name="connsiteY100" fmla="*/ 3639455 h 3784177"/>
              <a:gd name="connsiteX101" fmla="*/ 1962 w 8037833"/>
              <a:gd name="connsiteY101" fmla="*/ 3635948 h 3784177"/>
              <a:gd name="connsiteX102" fmla="*/ 0 w 8037833"/>
              <a:gd name="connsiteY102" fmla="*/ 3635261 h 3784177"/>
              <a:gd name="connsiteX103" fmla="*/ 0 w 8037833"/>
              <a:gd name="connsiteY103" fmla="*/ 12763 h 37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037833" h="3784177">
                <a:moveTo>
                  <a:pt x="0" y="12763"/>
                </a:moveTo>
                <a:lnTo>
                  <a:pt x="8037833" y="0"/>
                </a:lnTo>
                <a:lnTo>
                  <a:pt x="8037833" y="3123098"/>
                </a:lnTo>
                <a:lnTo>
                  <a:pt x="8034343" y="3122573"/>
                </a:lnTo>
                <a:cubicBezTo>
                  <a:pt x="7983474" y="3121603"/>
                  <a:pt x="7950774" y="3135358"/>
                  <a:pt x="7873273" y="3143820"/>
                </a:cubicBezTo>
                <a:cubicBezTo>
                  <a:pt x="7815955" y="3157300"/>
                  <a:pt x="7736505" y="3157529"/>
                  <a:pt x="7725050" y="3176697"/>
                </a:cubicBezTo>
                <a:cubicBezTo>
                  <a:pt x="7648512" y="3193606"/>
                  <a:pt x="7643300" y="3178029"/>
                  <a:pt x="7576893" y="3201588"/>
                </a:cubicBezTo>
                <a:cubicBezTo>
                  <a:pt x="7520245" y="3242172"/>
                  <a:pt x="7469878" y="3228579"/>
                  <a:pt x="7394769" y="3276296"/>
                </a:cubicBezTo>
                <a:cubicBezTo>
                  <a:pt x="7357768" y="3274736"/>
                  <a:pt x="7328904" y="3286613"/>
                  <a:pt x="7293055" y="3276425"/>
                </a:cubicBezTo>
                <a:cubicBezTo>
                  <a:pt x="7277199" y="3267084"/>
                  <a:pt x="7243628" y="3294904"/>
                  <a:pt x="7225028" y="3269266"/>
                </a:cubicBezTo>
                <a:cubicBezTo>
                  <a:pt x="7223645" y="3287895"/>
                  <a:pt x="7188542" y="3271541"/>
                  <a:pt x="7180777" y="3262890"/>
                </a:cubicBezTo>
                <a:cubicBezTo>
                  <a:pt x="7171770" y="3271019"/>
                  <a:pt x="7156637" y="3256184"/>
                  <a:pt x="7146896" y="3256975"/>
                </a:cubicBezTo>
                <a:cubicBezTo>
                  <a:pt x="7127629" y="3216232"/>
                  <a:pt x="7125488" y="3280164"/>
                  <a:pt x="7101771" y="3257015"/>
                </a:cubicBezTo>
                <a:cubicBezTo>
                  <a:pt x="7091351" y="3270846"/>
                  <a:pt x="7056023" y="3300186"/>
                  <a:pt x="7028065" y="3312694"/>
                </a:cubicBezTo>
                <a:cubicBezTo>
                  <a:pt x="6973069" y="3340015"/>
                  <a:pt x="6969266" y="3372516"/>
                  <a:pt x="6912506" y="3361478"/>
                </a:cubicBezTo>
                <a:cubicBezTo>
                  <a:pt x="6904521" y="3387853"/>
                  <a:pt x="6807293" y="3321424"/>
                  <a:pt x="6819463" y="3368624"/>
                </a:cubicBezTo>
                <a:cubicBezTo>
                  <a:pt x="6800520" y="3366318"/>
                  <a:pt x="6786640" y="3347534"/>
                  <a:pt x="6797198" y="3378256"/>
                </a:cubicBezTo>
                <a:lnTo>
                  <a:pt x="6687784" y="3376132"/>
                </a:lnTo>
                <a:cubicBezTo>
                  <a:pt x="6627134" y="3384700"/>
                  <a:pt x="6589262" y="3407309"/>
                  <a:pt x="6526982" y="3395855"/>
                </a:cubicBezTo>
                <a:cubicBezTo>
                  <a:pt x="6465982" y="3394483"/>
                  <a:pt x="6435204" y="3374346"/>
                  <a:pt x="6352283" y="3374762"/>
                </a:cubicBezTo>
                <a:cubicBezTo>
                  <a:pt x="6293888" y="3372097"/>
                  <a:pt x="6210346" y="3356471"/>
                  <a:pt x="6151276" y="3366439"/>
                </a:cubicBezTo>
                <a:cubicBezTo>
                  <a:pt x="6080563" y="3342600"/>
                  <a:pt x="6098061" y="3372084"/>
                  <a:pt x="6022263" y="3359057"/>
                </a:cubicBezTo>
                <a:cubicBezTo>
                  <a:pt x="5989123" y="3410585"/>
                  <a:pt x="5931322" y="3384912"/>
                  <a:pt x="5891274" y="3397681"/>
                </a:cubicBezTo>
                <a:cubicBezTo>
                  <a:pt x="5845239" y="3408862"/>
                  <a:pt x="5792317" y="3420977"/>
                  <a:pt x="5746050" y="3426142"/>
                </a:cubicBezTo>
                <a:cubicBezTo>
                  <a:pt x="5709404" y="3402923"/>
                  <a:pt x="5659139" y="3459917"/>
                  <a:pt x="5613670" y="3428671"/>
                </a:cubicBezTo>
                <a:cubicBezTo>
                  <a:pt x="5596941" y="3421144"/>
                  <a:pt x="5545141" y="3422095"/>
                  <a:pt x="5535334" y="3437044"/>
                </a:cubicBezTo>
                <a:cubicBezTo>
                  <a:pt x="5524532" y="3440286"/>
                  <a:pt x="5511933" y="3434991"/>
                  <a:pt x="5506940" y="3450999"/>
                </a:cubicBezTo>
                <a:cubicBezTo>
                  <a:pt x="5498692" y="3470265"/>
                  <a:pt x="5461008" y="3440518"/>
                  <a:pt x="5466372" y="3463245"/>
                </a:cubicBezTo>
                <a:cubicBezTo>
                  <a:pt x="5439614" y="3442862"/>
                  <a:pt x="5418331" y="3483220"/>
                  <a:pt x="5395833" y="3493194"/>
                </a:cubicBezTo>
                <a:cubicBezTo>
                  <a:pt x="5374758" y="3472971"/>
                  <a:pt x="5354436" y="3500114"/>
                  <a:pt x="5305325" y="3505200"/>
                </a:cubicBezTo>
                <a:cubicBezTo>
                  <a:pt x="5282149" y="3481812"/>
                  <a:pt x="5266154" y="3522676"/>
                  <a:pt x="5223043" y="3491664"/>
                </a:cubicBezTo>
                <a:cubicBezTo>
                  <a:pt x="5200154" y="3491478"/>
                  <a:pt x="5207329" y="3491346"/>
                  <a:pt x="5167992" y="3486279"/>
                </a:cubicBezTo>
                <a:cubicBezTo>
                  <a:pt x="5107971" y="3480838"/>
                  <a:pt x="5089784" y="3489924"/>
                  <a:pt x="5034489" y="3483520"/>
                </a:cubicBezTo>
                <a:cubicBezTo>
                  <a:pt x="4972450" y="3481234"/>
                  <a:pt x="4971120" y="3508066"/>
                  <a:pt x="4890003" y="3469874"/>
                </a:cubicBezTo>
                <a:cubicBezTo>
                  <a:pt x="4883619" y="3488080"/>
                  <a:pt x="4873972" y="3489465"/>
                  <a:pt x="4856654" y="3481880"/>
                </a:cubicBezTo>
                <a:cubicBezTo>
                  <a:pt x="4826649" y="3482096"/>
                  <a:pt x="4833746" y="3526606"/>
                  <a:pt x="4800711" y="3501441"/>
                </a:cubicBezTo>
                <a:cubicBezTo>
                  <a:pt x="4808694" y="3525119"/>
                  <a:pt x="4745093" y="3513953"/>
                  <a:pt x="4761569" y="3538103"/>
                </a:cubicBezTo>
                <a:cubicBezTo>
                  <a:pt x="4744478" y="3561060"/>
                  <a:pt x="4730992" y="3525632"/>
                  <a:pt x="4713734" y="3545724"/>
                </a:cubicBezTo>
                <a:cubicBezTo>
                  <a:pt x="4694993" y="3545439"/>
                  <a:pt x="4672479" y="3533026"/>
                  <a:pt x="4649120" y="3536392"/>
                </a:cubicBezTo>
                <a:cubicBezTo>
                  <a:pt x="4617081" y="3524764"/>
                  <a:pt x="4613909" y="3550370"/>
                  <a:pt x="4573578" y="3565923"/>
                </a:cubicBezTo>
                <a:cubicBezTo>
                  <a:pt x="4554559" y="3553131"/>
                  <a:pt x="4541305" y="3561025"/>
                  <a:pt x="4529117" y="3575592"/>
                </a:cubicBezTo>
                <a:cubicBezTo>
                  <a:pt x="4488096" y="3574977"/>
                  <a:pt x="4453361" y="3598310"/>
                  <a:pt x="4408641" y="3610000"/>
                </a:cubicBezTo>
                <a:cubicBezTo>
                  <a:pt x="4359520" y="3631497"/>
                  <a:pt x="4386585" y="3626629"/>
                  <a:pt x="4356402" y="3642792"/>
                </a:cubicBezTo>
                <a:lnTo>
                  <a:pt x="4270245" y="3665789"/>
                </a:lnTo>
                <a:lnTo>
                  <a:pt x="4208725" y="3678132"/>
                </a:lnTo>
                <a:lnTo>
                  <a:pt x="4191289" y="3702380"/>
                </a:lnTo>
                <a:lnTo>
                  <a:pt x="4191039" y="3702831"/>
                </a:lnTo>
                <a:lnTo>
                  <a:pt x="4153651" y="3706181"/>
                </a:lnTo>
                <a:cubicBezTo>
                  <a:pt x="4133767" y="3711128"/>
                  <a:pt x="4094301" y="3726234"/>
                  <a:pt x="4071732" y="3732513"/>
                </a:cubicBezTo>
                <a:cubicBezTo>
                  <a:pt x="4051251" y="3727949"/>
                  <a:pt x="4038650" y="3707633"/>
                  <a:pt x="4045924" y="3739404"/>
                </a:cubicBezTo>
                <a:cubicBezTo>
                  <a:pt x="4039196" y="3738807"/>
                  <a:pt x="4035086" y="3741389"/>
                  <a:pt x="4032171" y="3745523"/>
                </a:cubicBezTo>
                <a:lnTo>
                  <a:pt x="4011556" y="3729673"/>
                </a:lnTo>
                <a:lnTo>
                  <a:pt x="3985774" y="3736547"/>
                </a:lnTo>
                <a:lnTo>
                  <a:pt x="3979769" y="3738769"/>
                </a:lnTo>
                <a:lnTo>
                  <a:pt x="3934671" y="3723339"/>
                </a:lnTo>
                <a:lnTo>
                  <a:pt x="3930274" y="3717148"/>
                </a:lnTo>
                <a:cubicBezTo>
                  <a:pt x="3925557" y="3713336"/>
                  <a:pt x="3918845" y="3711571"/>
                  <a:pt x="3907660" y="3714456"/>
                </a:cubicBezTo>
                <a:lnTo>
                  <a:pt x="3905087" y="3716098"/>
                </a:lnTo>
                <a:lnTo>
                  <a:pt x="3886347" y="3706620"/>
                </a:lnTo>
                <a:cubicBezTo>
                  <a:pt x="3880298" y="3702306"/>
                  <a:pt x="3815582" y="3696877"/>
                  <a:pt x="3811197" y="3689905"/>
                </a:cubicBezTo>
                <a:cubicBezTo>
                  <a:pt x="3740331" y="3707163"/>
                  <a:pt x="3735452" y="3676537"/>
                  <a:pt x="3666696" y="3681132"/>
                </a:cubicBezTo>
                <a:cubicBezTo>
                  <a:pt x="3607148" y="3634465"/>
                  <a:pt x="3569589" y="3662889"/>
                  <a:pt x="3516210" y="3656091"/>
                </a:cubicBezTo>
                <a:cubicBezTo>
                  <a:pt x="3465369" y="3651308"/>
                  <a:pt x="3441828" y="3666410"/>
                  <a:pt x="3373519" y="3665785"/>
                </a:cubicBezTo>
                <a:cubicBezTo>
                  <a:pt x="3301144" y="3655607"/>
                  <a:pt x="3195679" y="3661016"/>
                  <a:pt x="3114267" y="3638983"/>
                </a:cubicBezTo>
                <a:cubicBezTo>
                  <a:pt x="3050301" y="3631891"/>
                  <a:pt x="3050080" y="3637135"/>
                  <a:pt x="3025324" y="3636584"/>
                </a:cubicBezTo>
                <a:cubicBezTo>
                  <a:pt x="3017092" y="3639607"/>
                  <a:pt x="2973615" y="3630768"/>
                  <a:pt x="2965734" y="3635676"/>
                </a:cubicBezTo>
                <a:lnTo>
                  <a:pt x="2961603" y="3638221"/>
                </a:lnTo>
                <a:lnTo>
                  <a:pt x="2944959" y="3639723"/>
                </a:lnTo>
                <a:lnTo>
                  <a:pt x="2940402" y="3651000"/>
                </a:lnTo>
                <a:lnTo>
                  <a:pt x="2884777" y="3660775"/>
                </a:lnTo>
                <a:cubicBezTo>
                  <a:pt x="2847798" y="3633323"/>
                  <a:pt x="2816224" y="3666073"/>
                  <a:pt x="2750902" y="3665203"/>
                </a:cubicBezTo>
                <a:cubicBezTo>
                  <a:pt x="2733591" y="3655721"/>
                  <a:pt x="2664700" y="3632640"/>
                  <a:pt x="2651827" y="3646306"/>
                </a:cubicBezTo>
                <a:cubicBezTo>
                  <a:pt x="2639507" y="3648229"/>
                  <a:pt x="2626416" y="3641459"/>
                  <a:pt x="2618680" y="3656755"/>
                </a:cubicBezTo>
                <a:cubicBezTo>
                  <a:pt x="2606912" y="3674893"/>
                  <a:pt x="2569710" y="3640834"/>
                  <a:pt x="2572404" y="3664043"/>
                </a:cubicBezTo>
                <a:cubicBezTo>
                  <a:pt x="2539908" y="3664264"/>
                  <a:pt x="2468909" y="3658244"/>
                  <a:pt x="2423704" y="3658079"/>
                </a:cubicBezTo>
                <a:cubicBezTo>
                  <a:pt x="2401541" y="3632076"/>
                  <a:pt x="2336245" y="3667858"/>
                  <a:pt x="2301172" y="3663053"/>
                </a:cubicBezTo>
                <a:cubicBezTo>
                  <a:pt x="2270382" y="3664836"/>
                  <a:pt x="2267443" y="3678406"/>
                  <a:pt x="2231055" y="3673230"/>
                </a:cubicBezTo>
                <a:cubicBezTo>
                  <a:pt x="2166181" y="3668829"/>
                  <a:pt x="2142671" y="3658345"/>
                  <a:pt x="2082844" y="3645349"/>
                </a:cubicBezTo>
                <a:cubicBezTo>
                  <a:pt x="2015031" y="3635633"/>
                  <a:pt x="2014280" y="3649098"/>
                  <a:pt x="1938480" y="3632600"/>
                </a:cubicBezTo>
                <a:cubicBezTo>
                  <a:pt x="1920997" y="3627656"/>
                  <a:pt x="1878559" y="3627872"/>
                  <a:pt x="1860608" y="3618261"/>
                </a:cubicBezTo>
                <a:cubicBezTo>
                  <a:pt x="1835500" y="3623550"/>
                  <a:pt x="1732415" y="3629919"/>
                  <a:pt x="1704758" y="3637625"/>
                </a:cubicBezTo>
                <a:cubicBezTo>
                  <a:pt x="1665493" y="3642494"/>
                  <a:pt x="1699638" y="3634297"/>
                  <a:pt x="1664576" y="3638572"/>
                </a:cubicBezTo>
                <a:cubicBezTo>
                  <a:pt x="1631025" y="3623179"/>
                  <a:pt x="1623938" y="3648223"/>
                  <a:pt x="1577459" y="3658824"/>
                </a:cubicBezTo>
                <a:cubicBezTo>
                  <a:pt x="1558372" y="3643840"/>
                  <a:pt x="1542705" y="3650086"/>
                  <a:pt x="1527269" y="3663088"/>
                </a:cubicBezTo>
                <a:cubicBezTo>
                  <a:pt x="1482304" y="3657554"/>
                  <a:pt x="1440875" y="3676551"/>
                  <a:pt x="1390118" y="3682789"/>
                </a:cubicBezTo>
                <a:cubicBezTo>
                  <a:pt x="1335668" y="3664499"/>
                  <a:pt x="1322763" y="3706607"/>
                  <a:pt x="1268521" y="3713114"/>
                </a:cubicBezTo>
                <a:cubicBezTo>
                  <a:pt x="1221719" y="3743578"/>
                  <a:pt x="1232376" y="3739345"/>
                  <a:pt x="1186863" y="3736384"/>
                </a:cubicBezTo>
                <a:cubicBezTo>
                  <a:pt x="1144916" y="3732620"/>
                  <a:pt x="1160518" y="3788811"/>
                  <a:pt x="1073929" y="3776166"/>
                </a:cubicBezTo>
                <a:cubicBezTo>
                  <a:pt x="1067541" y="3770370"/>
                  <a:pt x="1037785" y="3776256"/>
                  <a:pt x="1039167" y="3784177"/>
                </a:cubicBezTo>
                <a:cubicBezTo>
                  <a:pt x="1031939" y="3781717"/>
                  <a:pt x="991014" y="3757614"/>
                  <a:pt x="989223" y="3770303"/>
                </a:cubicBezTo>
                <a:cubicBezTo>
                  <a:pt x="952800" y="3771798"/>
                  <a:pt x="940354" y="3773288"/>
                  <a:pt x="907906" y="3757678"/>
                </a:cubicBezTo>
                <a:cubicBezTo>
                  <a:pt x="889095" y="3752752"/>
                  <a:pt x="883898" y="3755894"/>
                  <a:pt x="833137" y="3744175"/>
                </a:cubicBezTo>
                <a:cubicBezTo>
                  <a:pt x="796341" y="3755808"/>
                  <a:pt x="789110" y="3730978"/>
                  <a:pt x="742042" y="3747612"/>
                </a:cubicBezTo>
                <a:cubicBezTo>
                  <a:pt x="717806" y="3746591"/>
                  <a:pt x="677954" y="3751976"/>
                  <a:pt x="659460" y="3740429"/>
                </a:cubicBezTo>
                <a:cubicBezTo>
                  <a:pt x="630609" y="3788461"/>
                  <a:pt x="587162" y="3738081"/>
                  <a:pt x="556552" y="3739124"/>
                </a:cubicBezTo>
                <a:cubicBezTo>
                  <a:pt x="512191" y="3741235"/>
                  <a:pt x="421524" y="3729868"/>
                  <a:pt x="385384" y="3726388"/>
                </a:cubicBezTo>
                <a:cubicBezTo>
                  <a:pt x="371829" y="3727776"/>
                  <a:pt x="368220" y="3731702"/>
                  <a:pt x="339711" y="3718242"/>
                </a:cubicBezTo>
                <a:cubicBezTo>
                  <a:pt x="302559" y="3699664"/>
                  <a:pt x="266533" y="3688299"/>
                  <a:pt x="222239" y="3672335"/>
                </a:cubicBezTo>
                <a:cubicBezTo>
                  <a:pt x="210647" y="3639657"/>
                  <a:pt x="164789" y="3691878"/>
                  <a:pt x="163578" y="3656292"/>
                </a:cubicBezTo>
                <a:cubicBezTo>
                  <a:pt x="143579" y="3679822"/>
                  <a:pt x="105972" y="3643221"/>
                  <a:pt x="72220" y="3645272"/>
                </a:cubicBezTo>
                <a:cubicBezTo>
                  <a:pt x="65331" y="3629421"/>
                  <a:pt x="57584" y="3630437"/>
                  <a:pt x="44395" y="3639455"/>
                </a:cubicBezTo>
                <a:cubicBezTo>
                  <a:pt x="30887" y="3640873"/>
                  <a:pt x="16617" y="3639423"/>
                  <a:pt x="1962" y="3635948"/>
                </a:cubicBezTo>
                <a:lnTo>
                  <a:pt x="0" y="3635261"/>
                </a:lnTo>
                <a:lnTo>
                  <a:pt x="0" y="1276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59F8B3-A5BF-E745-590F-25B72A931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923" y="1444488"/>
            <a:ext cx="7865033" cy="26674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РМО ОУ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2025-2026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37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470942D-7C22-AA11-D693-392418FE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0" y="5542919"/>
            <a:ext cx="7076141" cy="60422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12.09.2025 г</a:t>
            </a:r>
            <a:endParaRPr lang="en-US" sz="3200" kern="1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6AA9F379-605C-48FC-AA29-73D66713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900998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7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6500F-B3A8-535A-8880-D0122115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16" t="52899" b="2738"/>
          <a:stretch>
            <a:fillRect/>
          </a:stretch>
        </p:blipFill>
        <p:spPr>
          <a:xfrm>
            <a:off x="2289425" y="1261975"/>
            <a:ext cx="7613150" cy="53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A3742-E5C9-3ADF-97CF-B2BAEDD2D4A4}"/>
              </a:ext>
            </a:extLst>
          </p:cNvPr>
          <p:cNvSpPr txBox="1"/>
          <p:nvPr/>
        </p:nvSpPr>
        <p:spPr>
          <a:xfrm>
            <a:off x="452063" y="278813"/>
            <a:ext cx="1088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по исполнению Алгоритма взаимодействия субъектов профилактики по отработке и проведению анализа фактов отравлений наркотическими средствами и психотропными веществами в Санкт-Петербурге </a:t>
            </a:r>
          </a:p>
        </p:txBody>
      </p:sp>
    </p:spTree>
    <p:extLst>
      <p:ext uri="{BB962C8B-B14F-4D97-AF65-F5344CB8AC3E}">
        <p14:creationId xmlns:p14="http://schemas.microsoft.com/office/powerpoint/2010/main" val="334997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file"/>
            <a:extLst>
              <a:ext uri="{FF2B5EF4-FFF2-40B4-BE49-F238E27FC236}">
                <a16:creationId xmlns:a16="http://schemas.microsoft.com/office/drawing/2014/main" id="{DAD3AE7C-5EC1-8847-00D0-8ADBD850EB44}"/>
              </a:ext>
            </a:extLst>
          </p:cNvPr>
          <p:cNvSpPr txBox="1"/>
          <p:nvPr/>
        </p:nvSpPr>
        <p:spPr>
          <a:xfrm>
            <a:off x="414959" y="363283"/>
            <a:ext cx="10935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В соответствии с письмом Комитета по образованию от 02.09.2025 № 03-28-5968/25-0-0 «О принятии дополнительных мер»: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3B1C7-1D06-BE1D-B759-1F8E01DE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58" y="1166191"/>
            <a:ext cx="1128671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5DBC4C-516B-DCB2-75A0-5F05E0D30C01}"/>
              </a:ext>
            </a:extLst>
          </p:cNvPr>
          <p:cNvSpPr txBox="1"/>
          <p:nvPr/>
        </p:nvSpPr>
        <p:spPr>
          <a:xfrm>
            <a:off x="212448" y="288309"/>
            <a:ext cx="11767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МВД России по г. Санкт-Петербургу и Ленинградской области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действий классных руководителей и социальных педагогов  по уведомлению правоохранительных органов при выявлении в сети Интернет и иных источниках информации о причастности учащихся образовательных учреждений к неформальным молодежным объединениям и течениям экстремистского толка» </a:t>
            </a:r>
          </a:p>
        </p:txBody>
      </p:sp>
    </p:spTree>
    <p:extLst>
      <p:ext uri="{BB962C8B-B14F-4D97-AF65-F5344CB8AC3E}">
        <p14:creationId xmlns:p14="http://schemas.microsoft.com/office/powerpoint/2010/main" val="80446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file"/>
            <a:extLst>
              <a:ext uri="{FF2B5EF4-FFF2-40B4-BE49-F238E27FC236}">
                <a16:creationId xmlns:a16="http://schemas.microsoft.com/office/drawing/2014/main" id="{F54CC856-B273-7166-37E8-81E8FC62713A}"/>
              </a:ext>
            </a:extLst>
          </p:cNvPr>
          <p:cNvSpPr txBox="1"/>
          <p:nvPr/>
        </p:nvSpPr>
        <p:spPr>
          <a:xfrm>
            <a:off x="420649" y="3054538"/>
            <a:ext cx="11098924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проверки сведений о законности пребывания иностранных граждан в Российской Федерации, содержащихся в реестре контролируемых лиц,  необходимо установить постоянный информационный обмен с  территориальными органами МВД России на районом уровне Санкт-Петербурга сведениями об обращении в общеобразовательные организации иностранных граждан.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48636-141D-868E-14F0-654BB7EFC373}"/>
              </a:ext>
            </a:extLst>
          </p:cNvPr>
          <p:cNvSpPr txBox="1"/>
          <p:nvPr/>
        </p:nvSpPr>
        <p:spPr>
          <a:xfrm>
            <a:off x="328182" y="340977"/>
            <a:ext cx="11589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2025 г. вступил в законную силу Федеральный закон от 28 декабря 2024 г. № 544 «О внесении изменений в статьи 67 и 78 Федерального закона «Об образовании в Российской Федерации», которым установлено, что иностранные граждане принимаются на обучение по основным общеобразовательным программам при  условии предъявления документа, подтверждающего законность их нахождения на территории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08050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C5F1-1065-5EB0-8015-2FCEE07E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Планирование работы социального педагога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5CC49-FEC6-D0DA-57EF-39DC2FB1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9" y="1250731"/>
            <a:ext cx="11185634" cy="524214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дел социального педагога;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 социального педагога на учебный год; 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социального педагога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социального педагога на год;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социального педагога на месяц/регламент распределения в ОО рабочего времени / циклограмма социального педагога;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учета (по видам работ);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(аналитический) отчет социального педагога за учебный год.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89305-0441-84E0-27AE-784C128EB437}"/>
              </a:ext>
            </a:extLst>
          </p:cNvPr>
          <p:cNvSpPr txBox="1"/>
          <p:nvPr/>
        </p:nvSpPr>
        <p:spPr>
          <a:xfrm>
            <a:off x="415158" y="90964"/>
            <a:ext cx="11361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рабочих программ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педагогов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правонарушений несовершеннолетних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CE8F3-CDDB-726E-D606-A9C88FA56515}"/>
              </a:ext>
            </a:extLst>
          </p:cNvPr>
          <p:cNvSpPr txBox="1"/>
          <p:nvPr/>
        </p:nvSpPr>
        <p:spPr>
          <a:xfrm>
            <a:off x="695680" y="2848525"/>
            <a:ext cx="1080063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проводился по следующим номинациям: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«Правовое просвещение и формирование законопослушного поведения несовершеннолетних»;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отклоняющегося поведения несовершеннолетних (преступления, правонарушения, антисоциальное поведение,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асоциальное поведение  и т.д.)»;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«Профилактика деструктивного поведения несовершеннолетних (формирование жизнестойкости и здорового образа жизни, профилактика зависимостей, конфликтного,  агрессивного поведения  и т.д.)».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3E78E-FA1C-993F-1C36-8B9330FB4FCF}"/>
              </a:ext>
            </a:extLst>
          </p:cNvPr>
          <p:cNvSpPr txBox="1"/>
          <p:nvPr/>
        </p:nvSpPr>
        <p:spPr>
          <a:xfrm>
            <a:off x="3366882" y="1839076"/>
            <a:ext cx="60976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kern="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проводится в СПб АППО </a:t>
            </a:r>
          </a:p>
          <a:p>
            <a:pPr algn="ctr">
              <a:buNone/>
            </a:pPr>
            <a:r>
              <a:rPr lang="ru-RU" sz="2400" kern="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10 ноября 2025 года по 21 ноября 2025 года.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8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80B02E-EAC1-B2FC-3AD7-3D0CDB3A9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07653"/>
              </p:ext>
            </p:extLst>
          </p:nvPr>
        </p:nvGraphicFramePr>
        <p:xfrm>
          <a:off x="318052" y="146509"/>
          <a:ext cx="11549270" cy="6088974"/>
        </p:xfrm>
        <a:graphic>
          <a:graphicData uri="http://schemas.openxmlformats.org/drawingml/2006/table">
            <a:tbl>
              <a:tblPr firstRow="1" firstCol="1" bandRow="1"/>
              <a:tblGrid>
                <a:gridCol w="974035">
                  <a:extLst>
                    <a:ext uri="{9D8B030D-6E8A-4147-A177-3AD203B41FA5}">
                      <a16:colId xmlns:a16="http://schemas.microsoft.com/office/drawing/2014/main" val="1657909703"/>
                    </a:ext>
                  </a:extLst>
                </a:gridCol>
                <a:gridCol w="10575235">
                  <a:extLst>
                    <a:ext uri="{9D8B030D-6E8A-4147-A177-3AD203B41FA5}">
                      <a16:colId xmlns:a16="http://schemas.microsoft.com/office/drawing/2014/main" val="2346583675"/>
                    </a:ext>
                  </a:extLst>
                </a:gridCol>
              </a:tblGrid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 статьи 5 Федерального закона № 120-ФЗ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54007"/>
                  </a:ext>
                </a:extLst>
              </a:tr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безнадзорные или беспризорные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333803"/>
                  </a:ext>
                </a:extLst>
              </a:tr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4.2.2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занимающиеся бродяжничеством или попрошайничеством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1147"/>
                  </a:ext>
                </a:extLst>
              </a:tr>
              <a:tr h="614945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4.2.3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содержащиеся в социально-реабилитационных центрах для несовершеннолетних, социальных приютах, центрах помощи детям, оставшимся без попечения родителей, специальных учебно-воспитательных и других учреждениях для несовершеннолетних, нуждающихся в социальной помощи и (или) реабилитации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50353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4.2.4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употребляющие наркотические средства или психотропные вещества без назначения врача либо употребляющих одурманивающие вещества, алкогольную и спиртосодержащую продукцию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538098"/>
                  </a:ext>
                </a:extLst>
              </a:tr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4.2.5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совершившие правонарушение, повлекшее применение мер административной ответственности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704748"/>
                  </a:ext>
                </a:extLst>
              </a:tr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4.2.6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совершившие правонарушение до достижения возраста, с которого наступает административная ответственность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09412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4.2.7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освобожденные от уголовной ответственности вследствие акта об амнистии или в связи с изменением обстановки, а также в случаях, когда признано, что исправление несовершеннолетнего может быть достигнуто путем применения принудительных мер воспитательного воздействия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294239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4.2.8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совершившие общественно опасное деяние и не подлежащие уголовной ответственности в связи с недостижением возраста, с которого наступает уголовная ответственность, или вследствие отставания в психическом развитии, не связанного с психическим расстройством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265854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4.2.9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обвиняемые или подозреваемые в совершении преступлений, в отношении которых избраны меры пресечения, предусмотренные Уголовно-процессуальным </a:t>
                      </a:r>
                      <a:r>
                        <a:rPr lang="ru-RU" sz="1400" u="none" strike="noStrike" dirty="0">
                          <a:solidFill>
                            <a:srgbClr val="46788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кодексом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Российской Федерации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374224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4.2.10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условно-досрочно освобожденные от отбывания наказания, освобожденные от наказания вследствие акта об амнистии или в связи с помилованием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130124"/>
                  </a:ext>
                </a:extLst>
              </a:tr>
              <a:tr h="232509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4.2.11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которым предоставлена отсрочка отбывания наказания или отсрочка исполнения приговора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545775"/>
                  </a:ext>
                </a:extLst>
              </a:tr>
              <a:tr h="614945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4.2.12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освобожденные из учреждений уголовно-исполнительной системы, вернувшиеся из специальных учебно-воспитательных учреждений закрытого типа, если они в период пребывания в указанных учреждениях допускали нарушения режима, совершали противоправные деяния и (или) после освобождения (выпуска) находятся в социально опасном положении и (или) нуждаются в социальной помощи и (или) реабилитации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269634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4.2.13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осужденные за совершение преступления небольшой или средней тяжести и освобожденные судом от наказания с применением принудительных мер воспитательного воздействия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277751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4.2.14</a:t>
                      </a:r>
                    </a:p>
                  </a:txBody>
                  <a:tcPr marL="48967" marR="48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осужденные условно, осужденные к обязательным работам, исправительным работам или иным мерам наказания, не связанным с лишением свободы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7" marR="4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24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23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46B6ED-4788-C4C4-FC89-FE9797D868FA}"/>
              </a:ext>
            </a:extLst>
          </p:cNvPr>
          <p:cNvSpPr txBox="1"/>
          <p:nvPr/>
        </p:nvSpPr>
        <p:spPr>
          <a:xfrm>
            <a:off x="515006" y="474713"/>
            <a:ext cx="10909738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СПб АППО организует  мониторинг на тему:  «Начинающий социальный педагог: проблемы,  пути решения, перспективы»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мониторинг). Мониторинг  включает в себя заполнение начинающими  социальными педагогами (2022-2025 учебный год) общеобразовательных учреждений анкеты в электронном виде (Яндекс формы).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7A49052-4B74-A93C-F94F-C66DBB9E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3739"/>
            <a:ext cx="10515600" cy="53958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проведения: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14.09.2025 г до 30.09.2025 г</a:t>
            </a:r>
          </a:p>
        </p:txBody>
      </p:sp>
    </p:spTree>
    <p:extLst>
      <p:ext uri="{BB962C8B-B14F-4D97-AF65-F5344CB8AC3E}">
        <p14:creationId xmlns:p14="http://schemas.microsoft.com/office/powerpoint/2010/main" val="72239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6E9E9E-7FDA-467A-A2A9-77C1F1FFC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16071"/>
              </p:ext>
            </p:extLst>
          </p:nvPr>
        </p:nvGraphicFramePr>
        <p:xfrm>
          <a:off x="399244" y="1072722"/>
          <a:ext cx="11256135" cy="5170993"/>
        </p:xfrm>
        <a:graphic>
          <a:graphicData uri="http://schemas.openxmlformats.org/drawingml/2006/table">
            <a:tbl>
              <a:tblPr/>
              <a:tblGrid>
                <a:gridCol w="938233">
                  <a:extLst>
                    <a:ext uri="{9D8B030D-6E8A-4147-A177-3AD203B41FA5}">
                      <a16:colId xmlns:a16="http://schemas.microsoft.com/office/drawing/2014/main" val="3001586754"/>
                    </a:ext>
                  </a:extLst>
                </a:gridCol>
                <a:gridCol w="7304247">
                  <a:extLst>
                    <a:ext uri="{9D8B030D-6E8A-4147-A177-3AD203B41FA5}">
                      <a16:colId xmlns:a16="http://schemas.microsoft.com/office/drawing/2014/main" val="3084990538"/>
                    </a:ext>
                  </a:extLst>
                </a:gridCol>
                <a:gridCol w="1325104">
                  <a:extLst>
                    <a:ext uri="{9D8B030D-6E8A-4147-A177-3AD203B41FA5}">
                      <a16:colId xmlns:a16="http://schemas.microsoft.com/office/drawing/2014/main" val="1049893657"/>
                    </a:ext>
                  </a:extLst>
                </a:gridCol>
                <a:gridCol w="1688551">
                  <a:extLst>
                    <a:ext uri="{9D8B030D-6E8A-4147-A177-3AD203B41FA5}">
                      <a16:colId xmlns:a16="http://schemas.microsoft.com/office/drawing/2014/main" val="3473146480"/>
                    </a:ext>
                  </a:extLst>
                </a:gridCol>
              </a:tblGrid>
              <a:tr h="260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заседания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методического объединения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11"/>
                  </a:ext>
                </a:extLst>
              </a:tr>
              <a:tr h="419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деятельности РМО ОУ на 2025-2026 учебный год. Нормативно-правовые основы работы социального педагога.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52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12.09.2025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02291"/>
                  </a:ext>
                </a:extLst>
              </a:tr>
              <a:tr h="41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Межведомственное взаимодействие ОУ в вопросах профилактики девиантного поведения несовершеннолетних.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756722"/>
                  </a:ext>
                </a:extLst>
              </a:tr>
              <a:tr h="41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Совета по профилактике, как основа комплексной системы профилактической работы в ОУ.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14.11.2025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024734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индивидуальной профилактической работы социального педагога.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78121"/>
                  </a:ext>
                </a:extLst>
              </a:tr>
              <a:tr h="578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Подходы к организации просветительской деятельности, осуществляемой социальным педагогом, со всеми категориями участников образовательных отношений.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23.01.2026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63253"/>
                  </a:ext>
                </a:extLst>
              </a:tr>
              <a:tr h="49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социального педагога, направленная на создание условий для успешного социально-личностного развития школьников.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507837"/>
                  </a:ext>
                </a:extLst>
              </a:tr>
              <a:tr h="49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социального педагога как инструмент профилактики социального неблагополучия обучающихся массовой общеобразовательной школы.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69306"/>
                  </a:ext>
                </a:extLst>
              </a:tr>
              <a:tr h="578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совместной работы образовательного учреждения и органов системы профилактики по поддержке и сопровождению обучающихся и семей «группы риска».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727189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методических идей и педагогических достижений. Из опыта работы социального педагога.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 ЦППС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22.05.2026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10" marR="13210" marT="13210" marB="1321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516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805133-84A8-4351-93E3-05CD2A5D660A}"/>
              </a:ext>
            </a:extLst>
          </p:cNvPr>
          <p:cNvSpPr txBox="1"/>
          <p:nvPr/>
        </p:nvSpPr>
        <p:spPr>
          <a:xfrm>
            <a:off x="2031641" y="119448"/>
            <a:ext cx="9456313" cy="773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районного методического объединения социальных педагогов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Кировского района Санкт-Петербурга на 2025-2026 учебный 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5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4450B-C9D9-4ECA-8230-445B3BD3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54111-56DA-41E1-B7BC-3BAA3582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736354"/>
            <a:ext cx="11346287" cy="6121645"/>
          </a:xfrm>
        </p:spPr>
        <p:txBody>
          <a:bodyPr>
            <a:noAutofit/>
          </a:bodyPr>
          <a:lstStyle/>
          <a:p>
            <a:pPr marL="342900" marR="36195" lvl="0" indent="-342900" algn="just" fontAlgn="base">
              <a:lnSpc>
                <a:spcPct val="100000"/>
              </a:lnSpc>
              <a:spcAft>
                <a:spcPts val="2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23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Семейный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2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Уголовный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Уголовно-исполнительный кодекс Российской Федерации.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17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	Президента 	Российской 	Федерации 	от 	23 	ноября 2020 г. № 733 «Об утверждении Стратегии государственной антинаркотической политики Российской Федерации на период до 2030 года»  </a:t>
            </a:r>
          </a:p>
          <a:p>
            <a:pPr marL="342900" marR="36195" indent="-342900" algn="just" fontAlgn="base">
              <a:lnSpc>
                <a:spcPct val="10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Федерации». 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indent="-342900" algn="just" fontAlgn="base">
              <a:lnSpc>
                <a:spcPct val="10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июня 1999 г. № 120-ФЗ  «Об основах системы профилактики безнадзорности и правонарушений несовершеннолетних». 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195" lvl="0" indent="-342900" algn="just" fontAlgn="base">
              <a:lnSpc>
                <a:spcPct val="10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3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AFCA5-8FED-1FAA-FEE2-998176C86B50}"/>
              </a:ext>
            </a:extLst>
          </p:cNvPr>
          <p:cNvSpPr txBox="1"/>
          <p:nvPr/>
        </p:nvSpPr>
        <p:spPr>
          <a:xfrm>
            <a:off x="373117" y="693547"/>
            <a:ext cx="11445766" cy="635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Международные нормативно-правовые акты в области  защиты прав детей,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Законы Российской Федерации, 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Постановления правительства  Российской Федерации, приказы правительства Российской Федерации, информационные письма и методические рекомендации вышестоящих ведомственных инстанций в сфере образования,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Локальные акты ОУ,  типовые  положения, приказы директора ГБОУ,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работы социального педагога, заверенный руководителем учреждения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Положение о совете профилактики и соответствующие документы,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Должностная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инструкция социального  педагога,  с учетом требований профессионального стандарта «Специалист в области воспитания», утвержденного приказом Министерства труда Российской Федерации от 10.01.2017 № 10-н «Об утверждении профессионального стандарта «Специалист в области воспитания»,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Личная папка социального  педагога  (документы об образовании, трудовой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договор, п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риказ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 принятии на работу, приказы о дополнительной нагрузке социального педагога, свидетельства/удостоверения,  дипломы о курсах повышения квалификации/переподготовке и  другое).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95DA9-5B05-A3F3-D11A-81FF39AF4B85}"/>
              </a:ext>
            </a:extLst>
          </p:cNvPr>
          <p:cNvSpPr txBox="1"/>
          <p:nvPr/>
        </p:nvSpPr>
        <p:spPr>
          <a:xfrm>
            <a:off x="373117" y="203348"/>
            <a:ext cx="1144576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Нормативно-правовое обеспечение социально – педагогической деятельности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9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7F360-57D5-8A5E-65F8-BF7CFAB262DD}"/>
              </a:ext>
            </a:extLst>
          </p:cNvPr>
          <p:cNvSpPr txBox="1"/>
          <p:nvPr/>
        </p:nvSpPr>
        <p:spPr>
          <a:xfrm>
            <a:off x="292374" y="383162"/>
            <a:ext cx="115616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План проведения информационно-просветительских мероприятий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правовой культуры и законопослушного поведения среди обучающихся государственных образовательных учреждений, находящихся в ведении Комитета по образованию и администраций районов  Санкт-Петербурга, в 2025/2026 учебном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E4B730F-C319-00E4-BC86-E9B752E27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63121"/>
              </p:ext>
            </p:extLst>
          </p:nvPr>
        </p:nvGraphicFramePr>
        <p:xfrm>
          <a:off x="912950" y="2202884"/>
          <a:ext cx="10008704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9376">
                  <a:extLst>
                    <a:ext uri="{9D8B030D-6E8A-4147-A177-3AD203B41FA5}">
                      <a16:colId xmlns:a16="http://schemas.microsoft.com/office/drawing/2014/main" val="309588530"/>
                    </a:ext>
                  </a:extLst>
                </a:gridCol>
                <a:gridCol w="6398533">
                  <a:extLst>
                    <a:ext uri="{9D8B030D-6E8A-4147-A177-3AD203B41FA5}">
                      <a16:colId xmlns:a16="http://schemas.microsoft.com/office/drawing/2014/main" val="2163588055"/>
                    </a:ext>
                  </a:extLst>
                </a:gridCol>
                <a:gridCol w="2460795">
                  <a:extLst>
                    <a:ext uri="{9D8B030D-6E8A-4147-A177-3AD203B41FA5}">
                      <a16:colId xmlns:a16="http://schemas.microsoft.com/office/drawing/2014/main" val="1732509627"/>
                    </a:ext>
                  </a:extLst>
                </a:gridCol>
              </a:tblGrid>
              <a:tr h="1633620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Декада противодействия идеологии терроризма и  экстремизма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l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воспитательных мероприятий, направленных на: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l"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у обучающихся неприятия идеологии терроризма и экстремизма; противодействие идеологии фашизма и неонацизма;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l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отработку знаний и правил личной и общественной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при возникновении террористической угрозы 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обнаружении подозрительных предметов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сентября – </a:t>
                      </a:r>
                    </a:p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сентября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153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DCCFD6-36BF-9C58-6FBA-6C6029CC949C}"/>
              </a:ext>
            </a:extLst>
          </p:cNvPr>
          <p:cNvSpPr txBox="1"/>
          <p:nvPr/>
        </p:nvSpPr>
        <p:spPr>
          <a:xfrm>
            <a:off x="394665" y="4159826"/>
            <a:ext cx="11204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Комплексный план мероприятий по профилактике правонарушений несовершеннолетних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обучающихся в государственных образовательных учреждениях, находящихся в ведении Комитета по образованию и администраций районов  Санкт-Петербурга, на 2025/2026 учебный год. </a:t>
            </a:r>
          </a:p>
        </p:txBody>
      </p:sp>
    </p:spTree>
    <p:extLst>
      <p:ext uri="{BB962C8B-B14F-4D97-AF65-F5344CB8AC3E}">
        <p14:creationId xmlns:p14="http://schemas.microsoft.com/office/powerpoint/2010/main" val="264674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D79A152A-E366-8DAD-32F5-A3BB021F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5" y="246662"/>
            <a:ext cx="11639864" cy="6364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 мероприятий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по профилактике суицидального поведения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несовершеннолетних, обучающихся в государственных образовательных учреждениях, находящихся в ведении Комитета по образованию и администраций районов  Санкт-Петербурга, на 2025/2026 учебный год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Инструктивно-методическое  письмо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«Об организации профилактической деятельности в образовательных учреждениях Кировского района в 2025–2026 учебном году».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Инструктивно-методическое  письмо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«О проведении информационно-просветительских мероприятий по формированию правовой культуры и законопослушного поведения несовершеннолетних в 2025-2026 учебном году».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2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C8CDA-9B5B-AD9C-8F6C-C9717DF83BDD}"/>
              </a:ext>
            </a:extLst>
          </p:cNvPr>
          <p:cNvSpPr txBox="1"/>
          <p:nvPr/>
        </p:nvSpPr>
        <p:spPr>
          <a:xfrm>
            <a:off x="288235" y="134873"/>
            <a:ext cx="11529391" cy="655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 fontAlgn="base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1.9.6. организацию</a:t>
            </a:r>
            <a:r>
              <a:rPr lang="ru-RU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профилактической и просветительской работы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кибербезопасности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направленной на защиту детей от информации, наносящей вред их психическому здоровью и нравственному развитию;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1.9.7 организацию профилактической работы с обучающимися в возрасте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14 до 18 лет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разъяснению правовых последствий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тайного хищения денежных средств с банковских счетов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1.9.8. организацию профилактических мероприятий по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противодействию вовлечению несовершеннолетних в совершение преступлений в качестве курьеров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дропперов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– участников мошеннических схем), по разъяснению обучающимся и их родителям (законным представителям) условий наступления административной и уголовной ответственности        за совершение правонарушений и преступлений, в том числе в информационно-телекоммуникационной сети «Интернет»;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1.9.9.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профилактику насилия в образовательной среде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включая буллинг, моббинг, троллинг, и создание условий совместно с педагогами образовательных учреждений и специалистами службы сопровождения по противодействию ему.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1.10. организацию специалистов по воспитанию по раннему выявлению «семейного неблагополучия» и рисков суицидального поведения при приеме в ОУ новых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течение месяца после поступления обучающегося в ОУ.</a:t>
            </a: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1.11. Организовать работу по утверждению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совместные планы работы с УМВД России по Кировскому району СПб.</a:t>
            </a: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1.12. Организовать работу по получению согласий на участие обучающихся ОУ 13-18 лет и старше в ежегодном социально-психологическом тестировании (профилактика зависимого поведения, употребления наркотических средств и психотропных веществ).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 fontAlgn="base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1.13.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Организовать работу по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привлечению лабораторий для медицинского освидетельствования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обучающихся, привлекаемых к ответственности за употребление или распространение наркотических средств и психотропных веществ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270510" algn="just" fontAlgn="base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EE90996-6D8D-4378-975A-DE6147CA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69" y="653037"/>
            <a:ext cx="11006959" cy="142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1.11. Письмо из УМВД России по Кировскому району г. Санкт-Петербурга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с сотрудниками отделения по делам несовершеннолетних отдела участковых уполномоченных полиции, от 17.06.2025 г.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33633-9CFC-61B9-4000-66FA87E1BA2B}"/>
              </a:ext>
            </a:extLst>
          </p:cNvPr>
          <p:cNvSpPr txBox="1"/>
          <p:nvPr/>
        </p:nvSpPr>
        <p:spPr>
          <a:xfrm>
            <a:off x="592520" y="2154621"/>
            <a:ext cx="110069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учащихся, употребляющих алкогольную и спиртосодержащую продукцию. Срок: на постоянной основе.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совершения правонарушений учащимися из числа иностранных граждан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натурализированных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 Срок: на постоянной основе.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и информированию органов внутренних дел об учащихся иностранных гражданах, нарушивших режим пребывания (проживания) в Российской Федерации. Срок: в течение учебного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294324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file"/>
            <a:extLst>
              <a:ext uri="{FF2B5EF4-FFF2-40B4-BE49-F238E27FC236}">
                <a16:creationId xmlns:a16="http://schemas.microsoft.com/office/drawing/2014/main" id="{D640F35C-81A2-1115-B872-635372F6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86" y="330380"/>
            <a:ext cx="6737131" cy="30986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3F883-2467-3072-DB40-F47ED37E8A8B}"/>
              </a:ext>
            </a:extLst>
          </p:cNvPr>
          <p:cNvSpPr txBox="1"/>
          <p:nvPr/>
        </p:nvSpPr>
        <p:spPr>
          <a:xfrm>
            <a:off x="567559" y="3429000"/>
            <a:ext cx="2606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Приказ №     -ОД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2CAAB-A874-4740-1D92-0891FD99D48F}"/>
              </a:ext>
            </a:extLst>
          </p:cNvPr>
          <p:cNvSpPr txBox="1"/>
          <p:nvPr/>
        </p:nvSpPr>
        <p:spPr>
          <a:xfrm>
            <a:off x="609601" y="4372131"/>
            <a:ext cx="11204027" cy="46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проведении профилактических мероприятий с обучающимися от 13-18 лет»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18132-1720-C5D1-D1EE-350B8BFFC742}"/>
              </a:ext>
            </a:extLst>
          </p:cNvPr>
          <p:cNvSpPr txBox="1"/>
          <p:nvPr/>
        </p:nvSpPr>
        <p:spPr>
          <a:xfrm>
            <a:off x="427383" y="487017"/>
            <a:ext cx="129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1.13.</a:t>
            </a:r>
          </a:p>
        </p:txBody>
      </p:sp>
    </p:spTree>
    <p:extLst>
      <p:ext uri="{BB962C8B-B14F-4D97-AF65-F5344CB8AC3E}">
        <p14:creationId xmlns:p14="http://schemas.microsoft.com/office/powerpoint/2010/main" val="4257665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1730</Words>
  <Application>Microsoft Office PowerPoint</Application>
  <PresentationFormat>Широкоэкранный</PresentationFormat>
  <Paragraphs>151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Symbol</vt:lpstr>
      <vt:lpstr>Times New Roman</vt:lpstr>
      <vt:lpstr>Тема Office</vt:lpstr>
      <vt:lpstr>Планирование деятельности РМО ОУ на 2025-2026 учебный год.  Нормативно-правовые основы работы социального педагога.</vt:lpstr>
      <vt:lpstr>Презентация PowerPoint</vt:lpstr>
      <vt:lpstr>НОРМАТИВНЫЕ ПРАВОВЫЕ ДОКУМЕНТЫ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работы социального педагога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деятельности РМО ОУ на 2025-2026 учебный год.  Нормативно-правовые основы работы социального педагога.</dc:title>
  <dc:creator>Игорь Захаров</dc:creator>
  <cp:lastModifiedBy>Игорь Захаров</cp:lastModifiedBy>
  <cp:revision>11</cp:revision>
  <dcterms:created xsi:type="dcterms:W3CDTF">2025-09-07T10:14:47Z</dcterms:created>
  <dcterms:modified xsi:type="dcterms:W3CDTF">2025-09-11T19:31:21Z</dcterms:modified>
</cp:coreProperties>
</file>