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D4FFA0D9-670C-4E16-981B-E00D6DB36BD2}" type="datetimeFigureOut">
              <a:rPr lang="ru-RU" smtClean="0"/>
              <a:t>29.10.2019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7AD89EF0-CB78-4546-AC1F-14A1A416CE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FA0D9-670C-4E16-981B-E00D6DB36BD2}" type="datetimeFigureOut">
              <a:rPr lang="ru-RU" smtClean="0"/>
              <a:t>29.10.2019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89EF0-CB78-4546-AC1F-14A1A416CE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FA0D9-670C-4E16-981B-E00D6DB36BD2}" type="datetimeFigureOut">
              <a:rPr lang="ru-RU" smtClean="0"/>
              <a:t>29.10.2019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89EF0-CB78-4546-AC1F-14A1A416CE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FA0D9-670C-4E16-981B-E00D6DB36BD2}" type="datetimeFigureOut">
              <a:rPr lang="ru-RU" smtClean="0"/>
              <a:t>29.10.2019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89EF0-CB78-4546-AC1F-14A1A416CE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FA0D9-670C-4E16-981B-E00D6DB36BD2}" type="datetimeFigureOut">
              <a:rPr lang="ru-RU" smtClean="0"/>
              <a:t>29.10.2019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89EF0-CB78-4546-AC1F-14A1A416CE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FA0D9-670C-4E16-981B-E00D6DB36BD2}" type="datetimeFigureOut">
              <a:rPr lang="ru-RU" smtClean="0"/>
              <a:t>29.10.2019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89EF0-CB78-4546-AC1F-14A1A416CE3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FA0D9-670C-4E16-981B-E00D6DB36BD2}" type="datetimeFigureOut">
              <a:rPr lang="ru-RU" smtClean="0"/>
              <a:t>29.10.2019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89EF0-CB78-4546-AC1F-14A1A416CE36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FA0D9-670C-4E16-981B-E00D6DB36BD2}" type="datetimeFigureOut">
              <a:rPr lang="ru-RU" smtClean="0"/>
              <a:t>29.10.2019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89EF0-CB78-4546-AC1F-14A1A416CE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FA0D9-670C-4E16-981B-E00D6DB36BD2}" type="datetimeFigureOut">
              <a:rPr lang="ru-RU" smtClean="0"/>
              <a:t>29.10.2019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89EF0-CB78-4546-AC1F-14A1A416CE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D4FFA0D9-670C-4E16-981B-E00D6DB36BD2}" type="datetimeFigureOut">
              <a:rPr lang="ru-RU" smtClean="0"/>
              <a:t>29.10.2019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7AD89EF0-CB78-4546-AC1F-14A1A416CE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D4FFA0D9-670C-4E16-981B-E00D6DB36BD2}" type="datetimeFigureOut">
              <a:rPr lang="ru-RU" smtClean="0"/>
              <a:t>29.10.2019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7AD89EF0-CB78-4546-AC1F-14A1A416CE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D4FFA0D9-670C-4E16-981B-E00D6DB36BD2}" type="datetimeFigureOut">
              <a:rPr lang="ru-RU" smtClean="0"/>
              <a:t>29.10.2019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AD89EF0-CB78-4546-AC1F-14A1A416CE3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Основные подходы к составлению рабочей программы социального педагога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6525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692697"/>
            <a:ext cx="6965245" cy="1152128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Нормативные основания 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для разработки рабочей программы 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социального педагога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844824"/>
            <a:ext cx="7056784" cy="41764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1. Федеральный закон "Об образовании в Российской Федерации" от 29.12.2012 № 273-ФЗ (с изменениями и дополнениями)</a:t>
            </a:r>
          </a:p>
          <a:p>
            <a:pPr marL="0" indent="0"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2. Федеральный государственный образовательный стандарт</a:t>
            </a:r>
          </a:p>
          <a:p>
            <a:pPr marL="0" indent="0"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- начального общего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образования  (Приказ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России от 06.10.2009 № 373)</a:t>
            </a:r>
          </a:p>
          <a:p>
            <a:pPr marL="0" indent="0"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- основного Общего образования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(Приказ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России от 17.12.2010 № 1897)</a:t>
            </a:r>
          </a:p>
          <a:p>
            <a:pPr>
              <a:buFontTx/>
              <a:buChar char="-"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среднего общего образования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(Приказ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России от 17.05.2012 № 413)</a:t>
            </a:r>
          </a:p>
          <a:p>
            <a:pPr marL="0" indent="0"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3. Основная образовательная программа образовательного учреждения</a:t>
            </a:r>
          </a:p>
          <a:p>
            <a:pPr marL="0" indent="0"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4. Анализ работы школы.</a:t>
            </a:r>
          </a:p>
          <a:p>
            <a:pPr marL="0" indent="0"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5. План работы школы.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886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692697"/>
            <a:ext cx="6965245" cy="792087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Основные разделы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рабочей программы социального педагога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700808"/>
            <a:ext cx="7056784" cy="432048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1600" b="1" i="1" u="sng" dirty="0" smtClean="0">
                <a:latin typeface="Times New Roman" pitchFamily="18" charset="0"/>
                <a:cs typeface="Times New Roman" pitchFamily="18" charset="0"/>
              </a:rPr>
              <a:t>1. Пояснительная записка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- актуальность программы </a:t>
            </a:r>
          </a:p>
          <a:p>
            <a:pPr marL="0" indent="0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- анализ условий для реализации в конкретном ОУ </a:t>
            </a:r>
          </a:p>
          <a:p>
            <a:pPr>
              <a:buFontTx/>
              <a:buChar char="-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законодательная база</a:t>
            </a:r>
          </a:p>
          <a:p>
            <a:pPr marL="0" indent="0">
              <a:buNone/>
            </a:pPr>
            <a:r>
              <a:rPr lang="ru-RU" sz="1600" b="1" i="1" u="sng" dirty="0" smtClean="0">
                <a:latin typeface="Times New Roman" pitchFamily="18" charset="0"/>
                <a:cs typeface="Times New Roman" pitchFamily="18" charset="0"/>
              </a:rPr>
              <a:t>2. Концептуальные подходы:</a:t>
            </a:r>
          </a:p>
          <a:p>
            <a:pPr marL="0" indent="0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- раскрытие понятийного аппарата</a:t>
            </a:r>
          </a:p>
          <a:p>
            <a:pPr marL="0" indent="0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- научно-методические основания (авторы и идеи) </a:t>
            </a:r>
          </a:p>
          <a:p>
            <a:pPr marL="0" indent="0">
              <a:buNone/>
            </a:pPr>
            <a:r>
              <a:rPr lang="ru-RU" sz="1600" b="1" i="1" u="sng" dirty="0" smtClean="0">
                <a:latin typeface="Times New Roman" pitchFamily="18" charset="0"/>
                <a:cs typeface="Times New Roman" pitchFamily="18" charset="0"/>
              </a:rPr>
              <a:t>3. Основная часть:</a:t>
            </a:r>
          </a:p>
          <a:p>
            <a:pPr marL="0" indent="0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- цели и задачи программы,</a:t>
            </a:r>
          </a:p>
          <a:p>
            <a:pPr marL="0" indent="0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- план работы социального  педагога на текущий учебный год  </a:t>
            </a:r>
          </a:p>
          <a:p>
            <a:pPr marL="0" indent="0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(составляется на основании  программы деятельности  социального педагога и плана работы на текущий учебный год по всем направлениям)</a:t>
            </a:r>
          </a:p>
          <a:p>
            <a:pPr marL="0" indent="0" algn="ctr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ИЛИ</a:t>
            </a:r>
          </a:p>
          <a:p>
            <a:pPr marL="0" indent="0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- тематическое планирование занятий</a:t>
            </a:r>
          </a:p>
          <a:p>
            <a:pPr marL="0" indent="0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- условия реализации программы</a:t>
            </a:r>
          </a:p>
          <a:p>
            <a:pPr marL="0" indent="0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- возможные риска при реализации</a:t>
            </a:r>
          </a:p>
          <a:p>
            <a:pPr marL="0" indent="0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- ожидаемые результаты</a:t>
            </a:r>
          </a:p>
          <a:p>
            <a:pPr marL="0" indent="0"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30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692697"/>
            <a:ext cx="6965245" cy="1152128"/>
          </a:xfrm>
        </p:spPr>
        <p:txBody>
          <a:bodyPr>
            <a:normAutofit/>
          </a:bodyPr>
          <a:lstStyle/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Требования к оформлению рабочей  программы </a:t>
            </a:r>
            <a:b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социального педагога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Титульный лист:</a:t>
            </a:r>
          </a:p>
          <a:p>
            <a:pPr marL="0" indent="0" algn="ctr">
              <a:buNone/>
            </a:pPr>
            <a:endParaRPr lang="ru-RU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полное наименование образовательного учреждения</a:t>
            </a:r>
          </a:p>
          <a:p>
            <a:pPr>
              <a:buFontTx/>
              <a:buChar char="-"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риф утверждения программы с указанием даты</a:t>
            </a:r>
          </a:p>
          <a:p>
            <a:pPr>
              <a:buFontTx/>
              <a:buChar char="-"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азвание программы</a:t>
            </a:r>
          </a:p>
          <a:p>
            <a:pPr>
              <a:buFontTx/>
              <a:buChar char="-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Ф.И.О., должность автора программы</a:t>
            </a:r>
          </a:p>
          <a:p>
            <a:pPr>
              <a:buFontTx/>
              <a:buChar char="-"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азвание города</a:t>
            </a:r>
          </a:p>
          <a:p>
            <a:pPr>
              <a:buFontTx/>
              <a:buChar char="-"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од разработки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492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692697"/>
            <a:ext cx="6965245" cy="1152128"/>
          </a:xfrm>
        </p:spPr>
        <p:txBody>
          <a:bodyPr>
            <a:normAutofit/>
          </a:bodyPr>
          <a:lstStyle/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Требования к оформлению рабочей  программы </a:t>
            </a:r>
            <a:b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социального педагога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0" y="1916832"/>
            <a:ext cx="6196405" cy="380623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Пояснительная записка:</a:t>
            </a:r>
          </a:p>
          <a:p>
            <a:pPr>
              <a:buFontTx/>
              <a:buChar char="-"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актуальность программы</a:t>
            </a:r>
          </a:p>
          <a:p>
            <a:pPr>
              <a:buFontTx/>
              <a:buChar char="-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еречень нормативных документов, локальных актов ОУ</a:t>
            </a:r>
          </a:p>
          <a:p>
            <a:pPr>
              <a:buFontTx/>
              <a:buChar char="-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татистические и аналитические данные, характеризующие условия решения социальных проблем</a:t>
            </a:r>
          </a:p>
          <a:p>
            <a:pPr>
              <a:buFontTx/>
              <a:buChar char="-"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ru-RU" sz="24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32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1027242"/>
          </a:xfrm>
        </p:spPr>
        <p:txBody>
          <a:bodyPr>
            <a:normAutofit/>
          </a:bodyPr>
          <a:lstStyle/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Требования к оформлению рабочей  программы </a:t>
            </a:r>
            <a:b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социального педагога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Концептуальные подходы</a:t>
            </a:r>
          </a:p>
          <a:p>
            <a:pPr marL="0" indent="0" algn="just"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Раскрываются теоритические подходы к написанию программы.</a:t>
            </a:r>
          </a:p>
          <a:p>
            <a:pPr marL="0" indent="0" algn="just"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 Излагаются научно-методологические обоснования идей, заложенных в основу программы.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05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764705"/>
            <a:ext cx="6965245" cy="936104"/>
          </a:xfrm>
        </p:spPr>
        <p:txBody>
          <a:bodyPr>
            <a:normAutofit/>
          </a:bodyPr>
          <a:lstStyle/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Требования к оформлению рабочей  программы </a:t>
            </a:r>
            <a:b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социального педагога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Основная часть программы:</a:t>
            </a:r>
          </a:p>
          <a:p>
            <a:pPr>
              <a:buFontTx/>
              <a:buChar char="-"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цель</a:t>
            </a:r>
          </a:p>
          <a:p>
            <a:pPr>
              <a:buFontTx/>
              <a:buChar char="-"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адачи</a:t>
            </a:r>
          </a:p>
          <a:p>
            <a:pPr>
              <a:buFontTx/>
              <a:buChar char="-"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лан работы социального педагога</a:t>
            </a:r>
          </a:p>
          <a:p>
            <a:pPr>
              <a:buFontTx/>
              <a:buChar char="-"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словия реализации программы</a:t>
            </a:r>
          </a:p>
          <a:p>
            <a:pPr>
              <a:buFontTx/>
              <a:buChar char="-"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редполагаемый результат</a:t>
            </a:r>
          </a:p>
          <a:p>
            <a:pPr>
              <a:buFontTx/>
              <a:buChar char="-"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озможные риски</a:t>
            </a:r>
          </a:p>
          <a:p>
            <a:pPr>
              <a:buFontTx/>
              <a:buChar char="-"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477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170</TotalTime>
  <Words>290</Words>
  <Application>Microsoft Office PowerPoint</Application>
  <PresentationFormat>Экран (4:3)</PresentationFormat>
  <Paragraphs>60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Кнопка</vt:lpstr>
      <vt:lpstr>Основные подходы к составлению рабочей программы социального педагога</vt:lpstr>
      <vt:lpstr>Нормативные основания  для разработки рабочей программы  социального педагога</vt:lpstr>
      <vt:lpstr>Основные разделы  рабочей программы социального педагога</vt:lpstr>
      <vt:lpstr>Требования к оформлению рабочей  программы  социального педагога</vt:lpstr>
      <vt:lpstr>Требования к оформлению рабочей  программы  социального педагога</vt:lpstr>
      <vt:lpstr>Требования к оформлению рабочей  программы  социального педагога</vt:lpstr>
      <vt:lpstr>Требования к оформлению рабочей  программы  социального педагога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подходы к составлению рабочей программы социального педагога</dc:title>
  <dc:creator>1</dc:creator>
  <cp:lastModifiedBy>1</cp:lastModifiedBy>
  <cp:revision>8</cp:revision>
  <dcterms:created xsi:type="dcterms:W3CDTF">2019-10-29T11:18:41Z</dcterms:created>
  <dcterms:modified xsi:type="dcterms:W3CDTF">2019-10-29T14:08:54Z</dcterms:modified>
</cp:coreProperties>
</file>