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4FFA0D9-670C-4E16-981B-E00D6DB36BD2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AD89EF0-CB78-4546-AC1F-14A1A416CE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A0D9-670C-4E16-981B-E00D6DB36BD2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9EF0-CB78-4546-AC1F-14A1A416CE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A0D9-670C-4E16-981B-E00D6DB36BD2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9EF0-CB78-4546-AC1F-14A1A416CE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A0D9-670C-4E16-981B-E00D6DB36BD2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9EF0-CB78-4546-AC1F-14A1A416CE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A0D9-670C-4E16-981B-E00D6DB36BD2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9EF0-CB78-4546-AC1F-14A1A416CE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A0D9-670C-4E16-981B-E00D6DB36BD2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9EF0-CB78-4546-AC1F-14A1A416CE3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A0D9-670C-4E16-981B-E00D6DB36BD2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9EF0-CB78-4546-AC1F-14A1A416CE3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A0D9-670C-4E16-981B-E00D6DB36BD2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9EF0-CB78-4546-AC1F-14A1A416CE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A0D9-670C-4E16-981B-E00D6DB36BD2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9EF0-CB78-4546-AC1F-14A1A416CE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4FFA0D9-670C-4E16-981B-E00D6DB36BD2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AD89EF0-CB78-4546-AC1F-14A1A416CE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4FFA0D9-670C-4E16-981B-E00D6DB36BD2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AD89EF0-CB78-4546-AC1F-14A1A416CE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4FFA0D9-670C-4E16-981B-E00D6DB36BD2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D89EF0-CB78-4546-AC1F-14A1A416CE3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Основные подходы к составлению рабочей программы социального педагога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652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92697"/>
            <a:ext cx="6965245" cy="115212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Нормативные основания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разработки рабочей программы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социального педагога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44824"/>
            <a:ext cx="7056784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1. Федеральный закон "Об образовании в Российской Федерации" от 29.12.2012 № 273-ФЗ (с изменениями и дополнениями)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2. Федеральный государственный образовательный стандарт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начального общего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образования  (Приказ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России от 06.10.2009 № 373)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основного Общего образования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(Приказ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России от 17.12.2010 № 1897)</a:t>
            </a:r>
          </a:p>
          <a:p>
            <a:pPr>
              <a:buFontTx/>
              <a:buChar char="-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среднего общего образования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(Приказ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России от 17.05.2012 № 413)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3. Основная образовательная программа образовательного учреждения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4. Анализ работы школы.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5. План работы школы.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86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92697"/>
            <a:ext cx="6965245" cy="792087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Основные разделы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рабочей программы социального педагога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00808"/>
            <a:ext cx="7056784" cy="43204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1. Пояснительная записка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актуальность программы 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анализ условий для реализации в конкретном ОУ </a:t>
            </a:r>
          </a:p>
          <a:p>
            <a:pPr>
              <a:buFontTx/>
              <a:buChar char="-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законодательная база</a:t>
            </a:r>
          </a:p>
          <a:p>
            <a:pPr marL="0" indent="0">
              <a:buNone/>
            </a:pP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2. Концептуальные подходы: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раскрытие понятийного аппарата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научно-методические основания (авторы и идеи) </a:t>
            </a:r>
          </a:p>
          <a:p>
            <a:pPr marL="0" indent="0">
              <a:buNone/>
            </a:pP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3. Основная часть: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цели и задачи программы,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план работы социального  педагога на текущий учебный год  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(составляется на основании  программы деятельности  социального педагога и плана работы на текущий учебный год по всем направлениям)</a:t>
            </a:r>
          </a:p>
          <a:p>
            <a:pPr marL="0" indent="0"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ИЛИ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тематическое планирование занятий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условия реализации программы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возможные риска при реализации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ожидаемые результаты</a:t>
            </a:r>
          </a:p>
          <a:p>
            <a:pPr marL="0" indent="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30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92697"/>
            <a:ext cx="6965245" cy="1152128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Требования к оформлению рабочей  программы 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социального педагога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Титульный лист:</a:t>
            </a:r>
          </a:p>
          <a:p>
            <a:pPr marL="0" indent="0" algn="ctr">
              <a:buNone/>
            </a:pPr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полное наименование образовательного учреждения</a:t>
            </a:r>
          </a:p>
          <a:p>
            <a:pPr>
              <a:buFontTx/>
              <a:buChar char="-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риф утверждения программы с указанием даты</a:t>
            </a:r>
          </a:p>
          <a:p>
            <a:pPr>
              <a:buFontTx/>
              <a:buChar char="-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азвание программы</a:t>
            </a: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Ф.И.О., должность автора программы</a:t>
            </a:r>
          </a:p>
          <a:p>
            <a:pPr>
              <a:buFontTx/>
              <a:buChar char="-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азвание города</a:t>
            </a:r>
          </a:p>
          <a:p>
            <a:pPr>
              <a:buFontTx/>
              <a:buChar char="-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 разработки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92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92697"/>
            <a:ext cx="6965245" cy="1152128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Требования к оформлению рабочей  программы 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социального педагога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916832"/>
            <a:ext cx="6196405" cy="38062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Пояснительная записка:</a:t>
            </a:r>
          </a:p>
          <a:p>
            <a:pPr>
              <a:buFontTx/>
              <a:buChar char="-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актуальность программы</a:t>
            </a:r>
          </a:p>
          <a:p>
            <a:pPr>
              <a:buFontTx/>
              <a:buChar char="-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еречень нормативных документов, локальных актов ОУ</a:t>
            </a:r>
          </a:p>
          <a:p>
            <a:pPr>
              <a:buFontTx/>
              <a:buChar char="-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татистические и аналитические данные, характеризующие условия решения социальных проблем</a:t>
            </a:r>
          </a:p>
          <a:p>
            <a:pPr>
              <a:buFontTx/>
              <a:buChar char="-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32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1027242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Требования к оформлению рабочей  программы 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социального педагога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Концептуальные подходы</a:t>
            </a:r>
          </a:p>
          <a:p>
            <a:pPr marL="0" indent="0" algn="just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Раскрываются теоритические подходы к написанию программы.</a:t>
            </a:r>
          </a:p>
          <a:p>
            <a:pPr marL="0" indent="0" algn="just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Излагаются научно-методологические обоснования идей, заложенных в основу программы.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05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764705"/>
            <a:ext cx="6965245" cy="936104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Требования к оформлению рабочей  программы 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социального педагога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Основная часть программы:</a:t>
            </a:r>
          </a:p>
          <a:p>
            <a:pPr>
              <a:buFontTx/>
              <a:buChar char="-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</a:p>
          <a:p>
            <a:pPr>
              <a:buFontTx/>
              <a:buChar char="-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адачи</a:t>
            </a:r>
          </a:p>
          <a:p>
            <a:pPr>
              <a:buFontTx/>
              <a:buChar char="-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лан работы социального педагога</a:t>
            </a:r>
          </a:p>
          <a:p>
            <a:pPr>
              <a:buFontTx/>
              <a:buChar char="-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словия реализации программы</a:t>
            </a:r>
          </a:p>
          <a:p>
            <a:pPr>
              <a:buFontTx/>
              <a:buChar char="-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редполагаемый результат</a:t>
            </a:r>
          </a:p>
          <a:p>
            <a:pPr>
              <a:buFontTx/>
              <a:buChar char="-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озможные риски</a:t>
            </a:r>
          </a:p>
          <a:p>
            <a:pPr>
              <a:buFontTx/>
              <a:buChar char="-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77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170</TotalTime>
  <Words>290</Words>
  <Application>Microsoft Office PowerPoint</Application>
  <PresentationFormat>Экран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Кнопка</vt:lpstr>
      <vt:lpstr>Основные подходы к составлению рабочей программы социального педагога</vt:lpstr>
      <vt:lpstr>Нормативные основания  для разработки рабочей программы  социального педагога</vt:lpstr>
      <vt:lpstr>Основные разделы  рабочей программы социального педагога</vt:lpstr>
      <vt:lpstr>Требования к оформлению рабочей  программы  социального педагога</vt:lpstr>
      <vt:lpstr>Требования к оформлению рабочей  программы  социального педагога</vt:lpstr>
      <vt:lpstr>Требования к оформлению рабочей  программы  социального педагога</vt:lpstr>
      <vt:lpstr>Требования к оформлению рабочей  программы  социального педагога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подходы к составлению рабочей программы социального педагога</dc:title>
  <dc:creator>1</dc:creator>
  <cp:lastModifiedBy>1</cp:lastModifiedBy>
  <cp:revision>8</cp:revision>
  <dcterms:created xsi:type="dcterms:W3CDTF">2019-10-29T11:18:41Z</dcterms:created>
  <dcterms:modified xsi:type="dcterms:W3CDTF">2019-10-29T14:08:54Z</dcterms:modified>
</cp:coreProperties>
</file>