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  <p:sldMasterId id="2147484451" r:id="rId2"/>
    <p:sldMasterId id="2147484454" r:id="rId3"/>
    <p:sldMasterId id="2147484456" r:id="rId4"/>
    <p:sldMasterId id="2147484485" r:id="rId5"/>
    <p:sldMasterId id="2147484488" r:id="rId6"/>
  </p:sldMasterIdLst>
  <p:sldIdLst>
    <p:sldId id="256" r:id="rId7"/>
    <p:sldId id="286" r:id="rId8"/>
    <p:sldId id="260" r:id="rId9"/>
    <p:sldId id="285" r:id="rId10"/>
    <p:sldId id="266" r:id="rId11"/>
    <p:sldId id="267" r:id="rId12"/>
    <p:sldId id="272" r:id="rId13"/>
    <p:sldId id="284" r:id="rId14"/>
    <p:sldId id="275" r:id="rId15"/>
    <p:sldId id="269" r:id="rId16"/>
    <p:sldId id="278" r:id="rId17"/>
    <p:sldId id="283" r:id="rId18"/>
    <p:sldId id="276" r:id="rId19"/>
    <p:sldId id="282" r:id="rId20"/>
    <p:sldId id="273" r:id="rId21"/>
    <p:sldId id="274" r:id="rId22"/>
    <p:sldId id="268" r:id="rId23"/>
    <p:sldId id="281" r:id="rId24"/>
    <p:sldId id="279" r:id="rId25"/>
    <p:sldId id="263" r:id="rId26"/>
    <p:sldId id="262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/>
    <p:restoredTop sz="94651"/>
  </p:normalViewPr>
  <p:slideViewPr>
    <p:cSldViewPr snapToGrid="0">
      <p:cViewPr varScale="1">
        <p:scale>
          <a:sx n="79" d="100"/>
          <a:sy n="79" d="100"/>
        </p:scale>
        <p:origin x="-8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2275528198319"/>
          <c:y val="5.5584092773187793E-2"/>
          <c:w val="0.83557398637987135"/>
          <c:h val="0.868269337042075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3.6999999999999998E-2</c:v>
                </c:pt>
                <c:pt idx="1">
                  <c:v>5.3999999999999999E-2</c:v>
                </c:pt>
                <c:pt idx="2">
                  <c:v>6.8000000000000005E-2</c:v>
                </c:pt>
                <c:pt idx="3">
                  <c:v>7.0999999999999994E-2</c:v>
                </c:pt>
                <c:pt idx="4">
                  <c:v>8.3000000000000004E-2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D5-4167-922E-0C4AF7F5C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91392"/>
        <c:axId val="37692928"/>
      </c:lineChart>
      <c:catAx>
        <c:axId val="376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692928"/>
        <c:crosses val="autoZero"/>
        <c:auto val="1"/>
        <c:lblAlgn val="ctr"/>
        <c:lblOffset val="100"/>
        <c:noMultiLvlLbl val="0"/>
      </c:catAx>
      <c:valAx>
        <c:axId val="376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6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5750733837441"/>
          <c:y val="0.15801466391082958"/>
          <c:w val="0.83834051836169887"/>
          <c:h val="0.763369793909819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Попытки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1.6E-2</c:v>
                </c:pt>
                <c:pt idx="1">
                  <c:v>5.1999999999999998E-2</c:v>
                </c:pt>
                <c:pt idx="2">
                  <c:v>0.109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A3-45ED-99A4-9580CE5AFA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Намерения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0.00%</c:formatCode>
                <c:ptCount val="3"/>
                <c:pt idx="0" formatCode="0%">
                  <c:v>0.02</c:v>
                </c:pt>
                <c:pt idx="1">
                  <c:v>5.0999999999999997E-2</c:v>
                </c:pt>
                <c:pt idx="2">
                  <c:v>9.9000000000000005E-2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A3-45ED-99A4-9580CE5AFA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Самоповреждения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0.00%</c:formatCode>
                <c:ptCount val="3"/>
                <c:pt idx="0" formatCode="0%">
                  <c:v>0.02</c:v>
                </c:pt>
                <c:pt idx="1">
                  <c:v>6.4000000000000001E-2</c:v>
                </c:pt>
                <c:pt idx="2">
                  <c:v>0.125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9A3-45ED-99A4-9580CE5AF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31712"/>
        <c:axId val="37741696"/>
      </c:lineChart>
      <c:catAx>
        <c:axId val="3773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741696"/>
        <c:crosses val="autoZero"/>
        <c:auto val="1"/>
        <c:lblAlgn val="ctr"/>
        <c:lblOffset val="100"/>
        <c:noMultiLvlLbl val="0"/>
      </c:catAx>
      <c:valAx>
        <c:axId val="3774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73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022271380804245E-3"/>
          <c:y val="0"/>
          <c:w val="0.96819579856199289"/>
          <c:h val="0.17010218990135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://bit.ly/2TtBDfr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hyperlink" Target="http://bit.ly/2TyoMsr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bit.ly/2Tynxth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00133" y="1795017"/>
            <a:ext cx="8392000" cy="23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076733" y="44285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29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329767" y="1416367"/>
            <a:ext cx="7532400" cy="402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1"/>
          <p:cNvSpPr/>
          <p:nvPr/>
        </p:nvSpPr>
        <p:spPr>
          <a:xfrm>
            <a:off x="2446216" y="1509813"/>
            <a:ext cx="7299200" cy="383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261800" y="2509267"/>
            <a:ext cx="56684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>
            <a:off x="3261800" y="3847529"/>
            <a:ext cx="5668400" cy="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75038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451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50967" y="3317967"/>
            <a:ext cx="74064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950951" y="1792167"/>
            <a:ext cx="15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950967" y="4271167"/>
            <a:ext cx="7406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582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8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/>
          </p:nvPr>
        </p:nvSpPr>
        <p:spPr>
          <a:xfrm>
            <a:off x="2477503" y="2243800"/>
            <a:ext cx="345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477503" y="2924233"/>
            <a:ext cx="2790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8181500" y="2243800"/>
            <a:ext cx="30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>
            <a:off x="8181503" y="2924233"/>
            <a:ext cx="2790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5"/>
          </p:nvPr>
        </p:nvSpPr>
        <p:spPr>
          <a:xfrm>
            <a:off x="2477503" y="4295767"/>
            <a:ext cx="345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2477503" y="4976199"/>
            <a:ext cx="2790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/>
          </p:nvPr>
        </p:nvSpPr>
        <p:spPr>
          <a:xfrm>
            <a:off x="8181500" y="4295767"/>
            <a:ext cx="30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8181503" y="4976196"/>
            <a:ext cx="2790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9" hasCustomPrompt="1"/>
          </p:nvPr>
        </p:nvSpPr>
        <p:spPr>
          <a:xfrm>
            <a:off x="1461136" y="2527332"/>
            <a:ext cx="97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1461136" y="4546699"/>
            <a:ext cx="97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>
            <a:off x="7165103" y="2527332"/>
            <a:ext cx="97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7165103" y="4546699"/>
            <a:ext cx="97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3986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4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1568952" y="2851051"/>
            <a:ext cx="345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568752" y="3531484"/>
            <a:ext cx="345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3"/>
          </p:nvPr>
        </p:nvSpPr>
        <p:spPr>
          <a:xfrm>
            <a:off x="7172851" y="2851051"/>
            <a:ext cx="34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4"/>
          </p:nvPr>
        </p:nvSpPr>
        <p:spPr>
          <a:xfrm>
            <a:off x="7172851" y="3531484"/>
            <a:ext cx="345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5"/>
          </p:nvPr>
        </p:nvSpPr>
        <p:spPr>
          <a:xfrm>
            <a:off x="4371003" y="4686000"/>
            <a:ext cx="345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6"/>
          </p:nvPr>
        </p:nvSpPr>
        <p:spPr>
          <a:xfrm>
            <a:off x="4370803" y="5366432"/>
            <a:ext cx="345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5" name="Google Shape;85;p14">
            <a:hlinkClick r:id="rId3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2807967" y="1849493"/>
            <a:ext cx="97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8" hasCustomPrompt="1"/>
          </p:nvPr>
        </p:nvSpPr>
        <p:spPr>
          <a:xfrm>
            <a:off x="5610003" y="3694853"/>
            <a:ext cx="97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9" hasCustomPrompt="1"/>
          </p:nvPr>
        </p:nvSpPr>
        <p:spPr>
          <a:xfrm>
            <a:off x="8412051" y="1853636"/>
            <a:ext cx="97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523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2329767" y="1416367"/>
            <a:ext cx="7532400" cy="402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5"/>
          <p:cNvSpPr/>
          <p:nvPr/>
        </p:nvSpPr>
        <p:spPr>
          <a:xfrm>
            <a:off x="2446216" y="1509813"/>
            <a:ext cx="7299200" cy="383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535000" y="2963084"/>
            <a:ext cx="71220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409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2670267" y="1293567"/>
            <a:ext cx="6851600" cy="36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6"/>
          <p:cNvSpPr/>
          <p:nvPr/>
        </p:nvSpPr>
        <p:spPr>
          <a:xfrm>
            <a:off x="2776188" y="1378564"/>
            <a:ext cx="6639200" cy="3491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349600" y="1771400"/>
            <a:ext cx="5492800" cy="1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349600" y="3409000"/>
            <a:ext cx="5492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949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1812933" y="1140167"/>
            <a:ext cx="8566000" cy="45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7"/>
          <p:cNvSpPr/>
          <p:nvPr/>
        </p:nvSpPr>
        <p:spPr>
          <a:xfrm>
            <a:off x="1945363" y="1246437"/>
            <a:ext cx="8301200" cy="4365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983400" y="3986284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3140500" y="2015100"/>
            <a:ext cx="66564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2337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2329767" y="1416367"/>
            <a:ext cx="7532400" cy="402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/>
          <p:nvPr/>
        </p:nvSpPr>
        <p:spPr>
          <a:xfrm>
            <a:off x="2446216" y="1509813"/>
            <a:ext cx="7299200" cy="383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442800" y="3931367"/>
            <a:ext cx="53064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2767800" y="2217433"/>
            <a:ext cx="6656400" cy="13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167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5006400" y="1672051"/>
            <a:ext cx="5918000" cy="1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5006400" y="3846351"/>
            <a:ext cx="51360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063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0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702367" y="2361251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6702367" y="3401151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544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521200" y="984267"/>
            <a:ext cx="9149600" cy="48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1662649" y="1097776"/>
            <a:ext cx="8866400" cy="4662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7600" y="326990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422867" y="1765104"/>
            <a:ext cx="134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717600" y="4273533"/>
            <a:ext cx="675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0428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1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963168" y="719328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950800" y="1721567"/>
            <a:ext cx="10278000" cy="10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1402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2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2273800" y="4288433"/>
            <a:ext cx="76444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273200" y="5216600"/>
            <a:ext cx="76456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12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13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2246684" y="2361251"/>
            <a:ext cx="49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1"/>
          </p:nvPr>
        </p:nvSpPr>
        <p:spPr>
          <a:xfrm>
            <a:off x="2246684" y="3401151"/>
            <a:ext cx="4956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6755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/>
          <p:nvPr/>
        </p:nvSpPr>
        <p:spPr>
          <a:xfrm>
            <a:off x="1712700" y="1086600"/>
            <a:ext cx="8766400" cy="46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4"/>
          <p:cNvSpPr/>
          <p:nvPr/>
        </p:nvSpPr>
        <p:spPr>
          <a:xfrm>
            <a:off x="1848228" y="1195357"/>
            <a:ext cx="8495200" cy="4467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4089600" y="2192867"/>
            <a:ext cx="4012800" cy="9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3528000" y="3284551"/>
            <a:ext cx="5136000" cy="1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1048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5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5674067" y="21770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5674067" y="32169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3203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6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963168" y="719328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1"/>
          </p:nvPr>
        </p:nvSpPr>
        <p:spPr>
          <a:xfrm>
            <a:off x="950800" y="1721567"/>
            <a:ext cx="10278000" cy="10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9488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393400" y="1173400"/>
            <a:ext cx="4704800" cy="2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510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8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8"/>
          <p:cNvSpPr txBox="1">
            <a:spLocks noGrp="1"/>
          </p:cNvSpPr>
          <p:nvPr>
            <p:ph type="subTitle" idx="1"/>
          </p:nvPr>
        </p:nvSpPr>
        <p:spPr>
          <a:xfrm>
            <a:off x="960100" y="1759200"/>
            <a:ext cx="5135600" cy="4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ubTitle" idx="2"/>
          </p:nvPr>
        </p:nvSpPr>
        <p:spPr>
          <a:xfrm>
            <a:off x="6096000" y="1759200"/>
            <a:ext cx="5135600" cy="4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2782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9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 idx="2"/>
          </p:nvPr>
        </p:nvSpPr>
        <p:spPr>
          <a:xfrm>
            <a:off x="1583469" y="1846333"/>
            <a:ext cx="4303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583469" y="2549933"/>
            <a:ext cx="43036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title" idx="3"/>
          </p:nvPr>
        </p:nvSpPr>
        <p:spPr>
          <a:xfrm>
            <a:off x="1583469" y="3985600"/>
            <a:ext cx="4303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4"/>
          </p:nvPr>
        </p:nvSpPr>
        <p:spPr>
          <a:xfrm>
            <a:off x="1583484" y="4689200"/>
            <a:ext cx="43096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994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30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title" idx="2"/>
          </p:nvPr>
        </p:nvSpPr>
        <p:spPr>
          <a:xfrm>
            <a:off x="1250267" y="35020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ubTitle" idx="1"/>
          </p:nvPr>
        </p:nvSpPr>
        <p:spPr>
          <a:xfrm>
            <a:off x="1250267" y="405063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title" idx="3"/>
          </p:nvPr>
        </p:nvSpPr>
        <p:spPr>
          <a:xfrm>
            <a:off x="4645892" y="35020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subTitle" idx="4"/>
          </p:nvPr>
        </p:nvSpPr>
        <p:spPr>
          <a:xfrm>
            <a:off x="4645895" y="405063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title" idx="5"/>
          </p:nvPr>
        </p:nvSpPr>
        <p:spPr>
          <a:xfrm>
            <a:off x="8041528" y="35020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6"/>
          </p:nvPr>
        </p:nvSpPr>
        <p:spPr>
          <a:xfrm>
            <a:off x="8041532" y="405063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883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2788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31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 idx="2"/>
          </p:nvPr>
        </p:nvSpPr>
        <p:spPr>
          <a:xfrm>
            <a:off x="664500" y="3806867"/>
            <a:ext cx="36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ubTitle" idx="1"/>
          </p:nvPr>
        </p:nvSpPr>
        <p:spPr>
          <a:xfrm>
            <a:off x="1061700" y="4457033"/>
            <a:ext cx="2900400" cy="8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title" idx="3"/>
          </p:nvPr>
        </p:nvSpPr>
        <p:spPr>
          <a:xfrm>
            <a:off x="4248767" y="3806867"/>
            <a:ext cx="36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4"/>
          </p:nvPr>
        </p:nvSpPr>
        <p:spPr>
          <a:xfrm>
            <a:off x="4645967" y="4457033"/>
            <a:ext cx="2900400" cy="8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title" idx="5"/>
          </p:nvPr>
        </p:nvSpPr>
        <p:spPr>
          <a:xfrm>
            <a:off x="7832901" y="3806867"/>
            <a:ext cx="36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ubTitle" idx="6"/>
          </p:nvPr>
        </p:nvSpPr>
        <p:spPr>
          <a:xfrm>
            <a:off x="8230101" y="4457033"/>
            <a:ext cx="2900400" cy="8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title" idx="7" hasCustomPrompt="1"/>
          </p:nvPr>
        </p:nvSpPr>
        <p:spPr>
          <a:xfrm>
            <a:off x="2025900" y="3036267"/>
            <a:ext cx="972000" cy="5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31"/>
          <p:cNvSpPr txBox="1">
            <a:spLocks noGrp="1"/>
          </p:cNvSpPr>
          <p:nvPr>
            <p:ph type="title" idx="8" hasCustomPrompt="1"/>
          </p:nvPr>
        </p:nvSpPr>
        <p:spPr>
          <a:xfrm>
            <a:off x="5610167" y="3036267"/>
            <a:ext cx="972000" cy="5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31"/>
          <p:cNvSpPr txBox="1">
            <a:spLocks noGrp="1"/>
          </p:cNvSpPr>
          <p:nvPr>
            <p:ph type="title" idx="9" hasCustomPrompt="1"/>
          </p:nvPr>
        </p:nvSpPr>
        <p:spPr>
          <a:xfrm>
            <a:off x="9194433" y="3036267"/>
            <a:ext cx="972000" cy="5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1444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32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title" idx="2"/>
          </p:nvPr>
        </p:nvSpPr>
        <p:spPr>
          <a:xfrm>
            <a:off x="1250267" y="18857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subTitle" idx="1"/>
          </p:nvPr>
        </p:nvSpPr>
        <p:spPr>
          <a:xfrm>
            <a:off x="1374933" y="4959233"/>
            <a:ext cx="26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 idx="3"/>
          </p:nvPr>
        </p:nvSpPr>
        <p:spPr>
          <a:xfrm>
            <a:off x="4645892" y="18857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4"/>
          </p:nvPr>
        </p:nvSpPr>
        <p:spPr>
          <a:xfrm>
            <a:off x="4770433" y="4959233"/>
            <a:ext cx="26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title" idx="5"/>
          </p:nvPr>
        </p:nvSpPr>
        <p:spPr>
          <a:xfrm>
            <a:off x="8041528" y="18857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subTitle" idx="6"/>
          </p:nvPr>
        </p:nvSpPr>
        <p:spPr>
          <a:xfrm>
            <a:off x="8166133" y="4959233"/>
            <a:ext cx="26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5116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33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title" idx="2"/>
          </p:nvPr>
        </p:nvSpPr>
        <p:spPr>
          <a:xfrm>
            <a:off x="3284784" y="1708100"/>
            <a:ext cx="3086400" cy="6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ubTitle" idx="1"/>
          </p:nvPr>
        </p:nvSpPr>
        <p:spPr>
          <a:xfrm>
            <a:off x="3284800" y="2350900"/>
            <a:ext cx="71144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title" idx="3"/>
          </p:nvPr>
        </p:nvSpPr>
        <p:spPr>
          <a:xfrm>
            <a:off x="3284900" y="4680648"/>
            <a:ext cx="3084400" cy="64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ubTitle" idx="4"/>
          </p:nvPr>
        </p:nvSpPr>
        <p:spPr>
          <a:xfrm>
            <a:off x="3285100" y="5326644"/>
            <a:ext cx="71140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 idx="5"/>
          </p:nvPr>
        </p:nvSpPr>
        <p:spPr>
          <a:xfrm>
            <a:off x="3285783" y="3194849"/>
            <a:ext cx="30844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6"/>
          </p:nvPr>
        </p:nvSpPr>
        <p:spPr>
          <a:xfrm>
            <a:off x="3284784" y="3840840"/>
            <a:ext cx="71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9374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34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title" idx="2"/>
          </p:nvPr>
        </p:nvSpPr>
        <p:spPr>
          <a:xfrm>
            <a:off x="1250267" y="42495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subTitle" idx="1"/>
          </p:nvPr>
        </p:nvSpPr>
        <p:spPr>
          <a:xfrm>
            <a:off x="1250267" y="4798133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title" idx="3"/>
          </p:nvPr>
        </p:nvSpPr>
        <p:spPr>
          <a:xfrm>
            <a:off x="4645892" y="42495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subTitle" idx="4"/>
          </p:nvPr>
        </p:nvSpPr>
        <p:spPr>
          <a:xfrm>
            <a:off x="4645896" y="4798133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 idx="5"/>
          </p:nvPr>
        </p:nvSpPr>
        <p:spPr>
          <a:xfrm>
            <a:off x="8041528" y="42495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6"/>
          </p:nvPr>
        </p:nvSpPr>
        <p:spPr>
          <a:xfrm>
            <a:off x="8041533" y="4798133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851739"/>
            <a:ext cx="1395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851739"/>
            <a:ext cx="1395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9" name="Google Shape;229;p3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851739"/>
            <a:ext cx="1395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21417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35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title" idx="2"/>
          </p:nvPr>
        </p:nvSpPr>
        <p:spPr>
          <a:xfrm>
            <a:off x="3083825" y="20745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1"/>
          </p:nvPr>
        </p:nvSpPr>
        <p:spPr>
          <a:xfrm>
            <a:off x="3083825" y="277811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title" idx="3"/>
          </p:nvPr>
        </p:nvSpPr>
        <p:spPr>
          <a:xfrm>
            <a:off x="3083843" y="41701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subTitle" idx="4"/>
          </p:nvPr>
        </p:nvSpPr>
        <p:spPr>
          <a:xfrm>
            <a:off x="3083843" y="4873733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title" idx="5"/>
          </p:nvPr>
        </p:nvSpPr>
        <p:spPr>
          <a:xfrm>
            <a:off x="8184795" y="4168364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subTitle" idx="6"/>
          </p:nvPr>
        </p:nvSpPr>
        <p:spPr>
          <a:xfrm>
            <a:off x="8184800" y="4875500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 idx="7" hasCustomPrompt="1"/>
          </p:nvPr>
        </p:nvSpPr>
        <p:spPr>
          <a:xfrm>
            <a:off x="1344600" y="2572572"/>
            <a:ext cx="1395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 idx="8" hasCustomPrompt="1"/>
          </p:nvPr>
        </p:nvSpPr>
        <p:spPr>
          <a:xfrm>
            <a:off x="1344600" y="4663539"/>
            <a:ext cx="1395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 idx="9" hasCustomPrompt="1"/>
          </p:nvPr>
        </p:nvSpPr>
        <p:spPr>
          <a:xfrm>
            <a:off x="6445384" y="4663533"/>
            <a:ext cx="1395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44" name="Google Shape;244;p35"/>
          <p:cNvSpPr txBox="1">
            <a:spLocks noGrp="1"/>
          </p:cNvSpPr>
          <p:nvPr>
            <p:ph type="title" idx="13"/>
          </p:nvPr>
        </p:nvSpPr>
        <p:spPr>
          <a:xfrm>
            <a:off x="8184792" y="2074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subTitle" idx="14"/>
          </p:nvPr>
        </p:nvSpPr>
        <p:spPr>
          <a:xfrm>
            <a:off x="8184796" y="2778984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 idx="15" hasCustomPrompt="1"/>
          </p:nvPr>
        </p:nvSpPr>
        <p:spPr>
          <a:xfrm>
            <a:off x="6447077" y="2567921"/>
            <a:ext cx="1395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93661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6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title" idx="2"/>
          </p:nvPr>
        </p:nvSpPr>
        <p:spPr>
          <a:xfrm>
            <a:off x="3050467" y="2336749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subTitle" idx="1"/>
          </p:nvPr>
        </p:nvSpPr>
        <p:spPr>
          <a:xfrm>
            <a:off x="3050467" y="2885316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title" idx="3"/>
          </p:nvPr>
        </p:nvSpPr>
        <p:spPr>
          <a:xfrm>
            <a:off x="6138611" y="2336749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subTitle" idx="4"/>
          </p:nvPr>
        </p:nvSpPr>
        <p:spPr>
          <a:xfrm>
            <a:off x="6138605" y="2885316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 idx="5"/>
          </p:nvPr>
        </p:nvSpPr>
        <p:spPr>
          <a:xfrm>
            <a:off x="3050467" y="4241315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6"/>
          </p:nvPr>
        </p:nvSpPr>
        <p:spPr>
          <a:xfrm>
            <a:off x="3050467" y="4789881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title" idx="7"/>
          </p:nvPr>
        </p:nvSpPr>
        <p:spPr>
          <a:xfrm>
            <a:off x="6138611" y="4241315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subTitle" idx="8"/>
          </p:nvPr>
        </p:nvSpPr>
        <p:spPr>
          <a:xfrm>
            <a:off x="6138605" y="4789881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5018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37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 idx="2"/>
          </p:nvPr>
        </p:nvSpPr>
        <p:spPr>
          <a:xfrm>
            <a:off x="3052351" y="2018132"/>
            <a:ext cx="290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3052351" y="2720799"/>
            <a:ext cx="2901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title" idx="3"/>
          </p:nvPr>
        </p:nvSpPr>
        <p:spPr>
          <a:xfrm>
            <a:off x="6217436" y="2021656"/>
            <a:ext cx="290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4"/>
          </p:nvPr>
        </p:nvSpPr>
        <p:spPr>
          <a:xfrm>
            <a:off x="6217431" y="2716600"/>
            <a:ext cx="2901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title" idx="5"/>
          </p:nvPr>
        </p:nvSpPr>
        <p:spPr>
          <a:xfrm>
            <a:off x="3070467" y="4180165"/>
            <a:ext cx="290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subTitle" idx="6"/>
          </p:nvPr>
        </p:nvSpPr>
        <p:spPr>
          <a:xfrm>
            <a:off x="3070467" y="4882832"/>
            <a:ext cx="2901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title" idx="7"/>
          </p:nvPr>
        </p:nvSpPr>
        <p:spPr>
          <a:xfrm>
            <a:off x="6236887" y="4177607"/>
            <a:ext cx="290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subTitle" idx="8"/>
          </p:nvPr>
        </p:nvSpPr>
        <p:spPr>
          <a:xfrm>
            <a:off x="6236881" y="4876800"/>
            <a:ext cx="2901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146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38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title" idx="2"/>
          </p:nvPr>
        </p:nvSpPr>
        <p:spPr>
          <a:xfrm>
            <a:off x="950808" y="3395900"/>
            <a:ext cx="2292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subTitle" idx="1"/>
          </p:nvPr>
        </p:nvSpPr>
        <p:spPr>
          <a:xfrm>
            <a:off x="950808" y="4091267"/>
            <a:ext cx="229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3"/>
          </p:nvPr>
        </p:nvSpPr>
        <p:spPr>
          <a:xfrm>
            <a:off x="3615325" y="3393133"/>
            <a:ext cx="2292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ubTitle" idx="4"/>
          </p:nvPr>
        </p:nvSpPr>
        <p:spPr>
          <a:xfrm>
            <a:off x="3615325" y="4088500"/>
            <a:ext cx="229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title" idx="5"/>
          </p:nvPr>
        </p:nvSpPr>
        <p:spPr>
          <a:xfrm>
            <a:off x="6284303" y="3393133"/>
            <a:ext cx="2292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subTitle" idx="6"/>
          </p:nvPr>
        </p:nvSpPr>
        <p:spPr>
          <a:xfrm>
            <a:off x="6284303" y="4088500"/>
            <a:ext cx="22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title" idx="7"/>
          </p:nvPr>
        </p:nvSpPr>
        <p:spPr>
          <a:xfrm>
            <a:off x="8949596" y="3393137"/>
            <a:ext cx="2291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subTitle" idx="8"/>
          </p:nvPr>
        </p:nvSpPr>
        <p:spPr>
          <a:xfrm>
            <a:off x="8949196" y="4093753"/>
            <a:ext cx="229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title" idx="9" hasCustomPrompt="1"/>
          </p:nvPr>
        </p:nvSpPr>
        <p:spPr>
          <a:xfrm>
            <a:off x="950808" y="2462792"/>
            <a:ext cx="2292000" cy="8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8"/>
          <p:cNvSpPr txBox="1">
            <a:spLocks noGrp="1"/>
          </p:cNvSpPr>
          <p:nvPr>
            <p:ph type="title" idx="13" hasCustomPrompt="1"/>
          </p:nvPr>
        </p:nvSpPr>
        <p:spPr>
          <a:xfrm>
            <a:off x="3615325" y="2462784"/>
            <a:ext cx="2292000" cy="8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38"/>
          <p:cNvSpPr txBox="1">
            <a:spLocks noGrp="1"/>
          </p:cNvSpPr>
          <p:nvPr>
            <p:ph type="title" idx="14" hasCustomPrompt="1"/>
          </p:nvPr>
        </p:nvSpPr>
        <p:spPr>
          <a:xfrm>
            <a:off x="6284303" y="2462784"/>
            <a:ext cx="2292000" cy="8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38"/>
          <p:cNvSpPr txBox="1">
            <a:spLocks noGrp="1"/>
          </p:cNvSpPr>
          <p:nvPr>
            <p:ph type="title" idx="15" hasCustomPrompt="1"/>
          </p:nvPr>
        </p:nvSpPr>
        <p:spPr>
          <a:xfrm>
            <a:off x="8949196" y="2462784"/>
            <a:ext cx="2292000" cy="8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04108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9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9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4" name="Google Shape;294;p39"/>
          <p:cNvSpPr txBox="1">
            <a:spLocks noGrp="1"/>
          </p:cNvSpPr>
          <p:nvPr>
            <p:ph type="title" idx="2"/>
          </p:nvPr>
        </p:nvSpPr>
        <p:spPr>
          <a:xfrm>
            <a:off x="1468433" y="2182368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subTitle" idx="1"/>
          </p:nvPr>
        </p:nvSpPr>
        <p:spPr>
          <a:xfrm>
            <a:off x="1468433" y="2889717"/>
            <a:ext cx="2648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title" idx="3"/>
          </p:nvPr>
        </p:nvSpPr>
        <p:spPr>
          <a:xfrm>
            <a:off x="4772000" y="2182368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subTitle" idx="4"/>
          </p:nvPr>
        </p:nvSpPr>
        <p:spPr>
          <a:xfrm>
            <a:off x="4772000" y="2889717"/>
            <a:ext cx="2648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title" idx="5"/>
          </p:nvPr>
        </p:nvSpPr>
        <p:spPr>
          <a:xfrm>
            <a:off x="2890633" y="440454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subTitle" idx="6"/>
          </p:nvPr>
        </p:nvSpPr>
        <p:spPr>
          <a:xfrm>
            <a:off x="2890633" y="5115367"/>
            <a:ext cx="2648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title" idx="7"/>
          </p:nvPr>
        </p:nvSpPr>
        <p:spPr>
          <a:xfrm>
            <a:off x="8075836" y="2182368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subTitle" idx="8"/>
          </p:nvPr>
        </p:nvSpPr>
        <p:spPr>
          <a:xfrm>
            <a:off x="8075833" y="2889504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02" name="Google Shape;302;p39"/>
          <p:cNvSpPr txBox="1">
            <a:spLocks noGrp="1"/>
          </p:cNvSpPr>
          <p:nvPr>
            <p:ph type="title" idx="9"/>
          </p:nvPr>
        </p:nvSpPr>
        <p:spPr>
          <a:xfrm>
            <a:off x="6653236" y="440454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subTitle" idx="13"/>
          </p:nvPr>
        </p:nvSpPr>
        <p:spPr>
          <a:xfrm>
            <a:off x="6653367" y="5115367"/>
            <a:ext cx="2648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8498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40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title" idx="2"/>
          </p:nvPr>
        </p:nvSpPr>
        <p:spPr>
          <a:xfrm>
            <a:off x="1468233" y="23429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subTitle" idx="1"/>
          </p:nvPr>
        </p:nvSpPr>
        <p:spPr>
          <a:xfrm>
            <a:off x="1468233" y="28915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title" idx="3"/>
          </p:nvPr>
        </p:nvSpPr>
        <p:spPr>
          <a:xfrm>
            <a:off x="4771935" y="23429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subTitle" idx="4"/>
          </p:nvPr>
        </p:nvSpPr>
        <p:spPr>
          <a:xfrm>
            <a:off x="4771964" y="28915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12" name="Google Shape;312;p40"/>
          <p:cNvSpPr txBox="1">
            <a:spLocks noGrp="1"/>
          </p:cNvSpPr>
          <p:nvPr>
            <p:ph type="title" idx="5"/>
          </p:nvPr>
        </p:nvSpPr>
        <p:spPr>
          <a:xfrm>
            <a:off x="1468233" y="42541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subTitle" idx="6"/>
          </p:nvPr>
        </p:nvSpPr>
        <p:spPr>
          <a:xfrm>
            <a:off x="1468233" y="48027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title" idx="7"/>
          </p:nvPr>
        </p:nvSpPr>
        <p:spPr>
          <a:xfrm>
            <a:off x="4771964" y="42541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5" name="Google Shape;315;p40"/>
          <p:cNvSpPr txBox="1">
            <a:spLocks noGrp="1"/>
          </p:cNvSpPr>
          <p:nvPr>
            <p:ph type="subTitle" idx="8"/>
          </p:nvPr>
        </p:nvSpPr>
        <p:spPr>
          <a:xfrm>
            <a:off x="4771964" y="48027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title" idx="9"/>
          </p:nvPr>
        </p:nvSpPr>
        <p:spPr>
          <a:xfrm>
            <a:off x="8075636" y="23429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subTitle" idx="13"/>
          </p:nvPr>
        </p:nvSpPr>
        <p:spPr>
          <a:xfrm>
            <a:off x="8075633" y="28915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title" idx="14"/>
          </p:nvPr>
        </p:nvSpPr>
        <p:spPr>
          <a:xfrm>
            <a:off x="8075636" y="42541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subTitle" idx="15"/>
          </p:nvPr>
        </p:nvSpPr>
        <p:spPr>
          <a:xfrm>
            <a:off x="8075767" y="48027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250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5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2090667" y="3502067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3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6444532" y="3502067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3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6602529" y="40506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248667" y="40506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791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1"/>
          <p:cNvSpPr/>
          <p:nvPr/>
        </p:nvSpPr>
        <p:spPr>
          <a:xfrm>
            <a:off x="1521200" y="984267"/>
            <a:ext cx="9149600" cy="48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41"/>
          <p:cNvSpPr/>
          <p:nvPr/>
        </p:nvSpPr>
        <p:spPr>
          <a:xfrm>
            <a:off x="1662649" y="1097776"/>
            <a:ext cx="8866400" cy="4662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41"/>
          <p:cNvSpPr txBox="1">
            <a:spLocks noGrp="1"/>
          </p:cNvSpPr>
          <p:nvPr>
            <p:ph type="title"/>
          </p:nvPr>
        </p:nvSpPr>
        <p:spPr>
          <a:xfrm>
            <a:off x="2390067" y="3288333"/>
            <a:ext cx="4447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title" idx="2" hasCustomPrompt="1"/>
          </p:nvPr>
        </p:nvSpPr>
        <p:spPr>
          <a:xfrm>
            <a:off x="2390067" y="1836933"/>
            <a:ext cx="1464400" cy="14644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6" name="Google Shape;326;p41"/>
          <p:cNvSpPr txBox="1">
            <a:spLocks noGrp="1"/>
          </p:cNvSpPr>
          <p:nvPr>
            <p:ph type="subTitle" idx="1"/>
          </p:nvPr>
        </p:nvSpPr>
        <p:spPr>
          <a:xfrm>
            <a:off x="2390067" y="4486467"/>
            <a:ext cx="44476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0644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2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/>
          <p:nvPr/>
        </p:nvSpPr>
        <p:spPr>
          <a:xfrm>
            <a:off x="1521200" y="984267"/>
            <a:ext cx="9149600" cy="48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42"/>
          <p:cNvSpPr/>
          <p:nvPr/>
        </p:nvSpPr>
        <p:spPr>
          <a:xfrm>
            <a:off x="1662649" y="1097776"/>
            <a:ext cx="8866400" cy="4662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3236433" y="3267984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title" idx="2" hasCustomPrompt="1"/>
          </p:nvPr>
        </p:nvSpPr>
        <p:spPr>
          <a:xfrm>
            <a:off x="8528833" y="1820633"/>
            <a:ext cx="1464400" cy="14644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3" name="Google Shape;333;p42"/>
          <p:cNvSpPr txBox="1">
            <a:spLocks noGrp="1"/>
          </p:cNvSpPr>
          <p:nvPr>
            <p:ph type="subTitle" idx="1"/>
          </p:nvPr>
        </p:nvSpPr>
        <p:spPr>
          <a:xfrm>
            <a:off x="3238833" y="4450551"/>
            <a:ext cx="6754400" cy="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5586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/>
          <p:nvPr/>
        </p:nvSpPr>
        <p:spPr>
          <a:xfrm>
            <a:off x="1521200" y="984267"/>
            <a:ext cx="9149600" cy="48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43"/>
          <p:cNvSpPr/>
          <p:nvPr/>
        </p:nvSpPr>
        <p:spPr>
          <a:xfrm>
            <a:off x="1662649" y="1097776"/>
            <a:ext cx="8866400" cy="4662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43"/>
          <p:cNvSpPr txBox="1">
            <a:spLocks noGrp="1"/>
          </p:cNvSpPr>
          <p:nvPr>
            <p:ph type="title"/>
          </p:nvPr>
        </p:nvSpPr>
        <p:spPr>
          <a:xfrm>
            <a:off x="4481600" y="2609600"/>
            <a:ext cx="46932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9" name="Google Shape;339;p43"/>
          <p:cNvSpPr txBox="1">
            <a:spLocks noGrp="1"/>
          </p:cNvSpPr>
          <p:nvPr>
            <p:ph type="title" idx="2" hasCustomPrompt="1"/>
          </p:nvPr>
        </p:nvSpPr>
        <p:spPr>
          <a:xfrm>
            <a:off x="2915600" y="2680333"/>
            <a:ext cx="1464400" cy="14644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0" name="Google Shape;340;p43"/>
          <p:cNvSpPr txBox="1">
            <a:spLocks noGrp="1"/>
          </p:cNvSpPr>
          <p:nvPr>
            <p:ph type="subTitle" idx="1"/>
          </p:nvPr>
        </p:nvSpPr>
        <p:spPr>
          <a:xfrm>
            <a:off x="4481600" y="3732000"/>
            <a:ext cx="4412800" cy="5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2087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/>
          <p:nvPr/>
        </p:nvSpPr>
        <p:spPr>
          <a:xfrm>
            <a:off x="2542533" y="532867"/>
            <a:ext cx="7106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44"/>
          <p:cNvSpPr/>
          <p:nvPr/>
        </p:nvSpPr>
        <p:spPr>
          <a:xfrm>
            <a:off x="2691600" y="667333"/>
            <a:ext cx="68088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44"/>
          <p:cNvSpPr txBox="1">
            <a:spLocks noGrp="1"/>
          </p:cNvSpPr>
          <p:nvPr>
            <p:ph type="title" hasCustomPrompt="1"/>
          </p:nvPr>
        </p:nvSpPr>
        <p:spPr>
          <a:xfrm>
            <a:off x="3497600" y="133901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5" name="Google Shape;345;p44"/>
          <p:cNvSpPr txBox="1">
            <a:spLocks noGrp="1"/>
          </p:cNvSpPr>
          <p:nvPr>
            <p:ph type="subTitle" idx="1"/>
          </p:nvPr>
        </p:nvSpPr>
        <p:spPr>
          <a:xfrm>
            <a:off x="3497600" y="2421685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36449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7" name="Google Shape;347;p44"/>
          <p:cNvSpPr txBox="1">
            <a:spLocks noGrp="1"/>
          </p:cNvSpPr>
          <p:nvPr>
            <p:ph type="subTitle" idx="3"/>
          </p:nvPr>
        </p:nvSpPr>
        <p:spPr>
          <a:xfrm>
            <a:off x="3497600" y="4720584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6279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5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45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45"/>
          <p:cNvSpPr txBox="1">
            <a:spLocks noGrp="1"/>
          </p:cNvSpPr>
          <p:nvPr>
            <p:ph type="title" hasCustomPrompt="1"/>
          </p:nvPr>
        </p:nvSpPr>
        <p:spPr>
          <a:xfrm>
            <a:off x="2306584" y="1113816"/>
            <a:ext cx="34260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3" name="Google Shape;353;p45"/>
          <p:cNvSpPr txBox="1">
            <a:spLocks noGrp="1"/>
          </p:cNvSpPr>
          <p:nvPr>
            <p:ph type="subTitle" idx="1"/>
          </p:nvPr>
        </p:nvSpPr>
        <p:spPr>
          <a:xfrm>
            <a:off x="2306567" y="2508869"/>
            <a:ext cx="3426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54" name="Google Shape;354;p45"/>
          <p:cNvSpPr txBox="1">
            <a:spLocks noGrp="1"/>
          </p:cNvSpPr>
          <p:nvPr>
            <p:ph type="title" idx="2" hasCustomPrompt="1"/>
          </p:nvPr>
        </p:nvSpPr>
        <p:spPr>
          <a:xfrm>
            <a:off x="2309567" y="3545563"/>
            <a:ext cx="3420000" cy="12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45"/>
          <p:cNvSpPr txBox="1">
            <a:spLocks noGrp="1"/>
          </p:cNvSpPr>
          <p:nvPr>
            <p:ph type="subTitle" idx="3"/>
          </p:nvPr>
        </p:nvSpPr>
        <p:spPr>
          <a:xfrm>
            <a:off x="2306567" y="4945799"/>
            <a:ext cx="3426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56" name="Google Shape;356;p45"/>
          <p:cNvSpPr txBox="1">
            <a:spLocks noGrp="1"/>
          </p:cNvSpPr>
          <p:nvPr>
            <p:ph type="title" idx="4" hasCustomPrompt="1"/>
          </p:nvPr>
        </p:nvSpPr>
        <p:spPr>
          <a:xfrm>
            <a:off x="6459400" y="1115375"/>
            <a:ext cx="3426000" cy="12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7" name="Google Shape;357;p45"/>
          <p:cNvSpPr txBox="1">
            <a:spLocks noGrp="1"/>
          </p:cNvSpPr>
          <p:nvPr>
            <p:ph type="subTitle" idx="5"/>
          </p:nvPr>
        </p:nvSpPr>
        <p:spPr>
          <a:xfrm>
            <a:off x="6459400" y="2508869"/>
            <a:ext cx="3426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title" idx="6" hasCustomPrompt="1"/>
          </p:nvPr>
        </p:nvSpPr>
        <p:spPr>
          <a:xfrm>
            <a:off x="6459400" y="3545549"/>
            <a:ext cx="3426000" cy="12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9" name="Google Shape;359;p45"/>
          <p:cNvSpPr txBox="1">
            <a:spLocks noGrp="1"/>
          </p:cNvSpPr>
          <p:nvPr>
            <p:ph type="subTitle" idx="7"/>
          </p:nvPr>
        </p:nvSpPr>
        <p:spPr>
          <a:xfrm>
            <a:off x="6459400" y="4945799"/>
            <a:ext cx="3426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838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er 1">
  <p:cSld name="Big numer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6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6"/>
          <p:cNvSpPr/>
          <p:nvPr/>
        </p:nvSpPr>
        <p:spPr>
          <a:xfrm>
            <a:off x="1521200" y="984267"/>
            <a:ext cx="9149600" cy="48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46"/>
          <p:cNvSpPr/>
          <p:nvPr/>
        </p:nvSpPr>
        <p:spPr>
          <a:xfrm>
            <a:off x="1662649" y="1097776"/>
            <a:ext cx="8866400" cy="4662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46"/>
          <p:cNvSpPr txBox="1">
            <a:spLocks noGrp="1"/>
          </p:cNvSpPr>
          <p:nvPr>
            <p:ph type="title" hasCustomPrompt="1"/>
          </p:nvPr>
        </p:nvSpPr>
        <p:spPr>
          <a:xfrm>
            <a:off x="2395800" y="2848200"/>
            <a:ext cx="7400400" cy="18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8666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65" name="Google Shape;365;p46"/>
          <p:cNvSpPr txBox="1">
            <a:spLocks noGrp="1"/>
          </p:cNvSpPr>
          <p:nvPr>
            <p:ph type="subTitle" idx="1"/>
          </p:nvPr>
        </p:nvSpPr>
        <p:spPr>
          <a:xfrm>
            <a:off x="2395733" y="2112200"/>
            <a:ext cx="7400400" cy="5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8623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47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4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6292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48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4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2924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9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9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49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4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1630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0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50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5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637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06311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1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51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5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4878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2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2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52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5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675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/>
          <p:nvPr/>
        </p:nvSpPr>
        <p:spPr>
          <a:xfrm>
            <a:off x="2978700" y="532867"/>
            <a:ext cx="62344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53"/>
          <p:cNvSpPr/>
          <p:nvPr/>
        </p:nvSpPr>
        <p:spPr>
          <a:xfrm>
            <a:off x="3127800" y="667333"/>
            <a:ext cx="59368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53"/>
          <p:cNvSpPr txBox="1"/>
          <p:nvPr/>
        </p:nvSpPr>
        <p:spPr>
          <a:xfrm>
            <a:off x="4293733" y="4748000"/>
            <a:ext cx="360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333" b="1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333" b="1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333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lang="en" sz="1333" b="1">
                <a:solidFill>
                  <a:srgbClr val="191919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 b="1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8" name="Google Shape;398;p53"/>
          <p:cNvSpPr txBox="1">
            <a:spLocks noGrp="1"/>
          </p:cNvSpPr>
          <p:nvPr>
            <p:ph type="title"/>
          </p:nvPr>
        </p:nvSpPr>
        <p:spPr>
          <a:xfrm>
            <a:off x="3806184" y="7192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9" name="Google Shape;399;p53"/>
          <p:cNvSpPr txBox="1">
            <a:spLocks noGrp="1"/>
          </p:cNvSpPr>
          <p:nvPr>
            <p:ph type="subTitle" idx="1"/>
          </p:nvPr>
        </p:nvSpPr>
        <p:spPr>
          <a:xfrm>
            <a:off x="3806184" y="19976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1915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54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238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/>
          <p:nvPr/>
        </p:nvSpPr>
        <p:spPr>
          <a:xfrm>
            <a:off x="1812933" y="1140167"/>
            <a:ext cx="8566000" cy="45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55"/>
          <p:cNvSpPr/>
          <p:nvPr/>
        </p:nvSpPr>
        <p:spPr>
          <a:xfrm>
            <a:off x="1945363" y="1246437"/>
            <a:ext cx="8301200" cy="4365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6833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/>
          <p:nvPr/>
        </p:nvSpPr>
        <p:spPr>
          <a:xfrm>
            <a:off x="2670267" y="1293567"/>
            <a:ext cx="6851600" cy="36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56"/>
          <p:cNvSpPr/>
          <p:nvPr/>
        </p:nvSpPr>
        <p:spPr>
          <a:xfrm>
            <a:off x="2776188" y="1378564"/>
            <a:ext cx="6639200" cy="3491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0038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/>
          <p:nvPr/>
        </p:nvSpPr>
        <p:spPr>
          <a:xfrm>
            <a:off x="2978700" y="532867"/>
            <a:ext cx="62344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57"/>
          <p:cNvSpPr/>
          <p:nvPr/>
        </p:nvSpPr>
        <p:spPr>
          <a:xfrm>
            <a:off x="3127800" y="667333"/>
            <a:ext cx="59368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0055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F21F-9AC4-4FFE-806C-35C9115AB9CE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4388-0678-48C7-B57C-CE428813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20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176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520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275767" y="2518467"/>
            <a:ext cx="5490400" cy="2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275767" y="1503917"/>
            <a:ext cx="54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4867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490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46854">
            <a:off x="637219" y="4417350"/>
            <a:ext cx="5083632" cy="343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3764" y="4417349"/>
            <a:ext cx="4413009" cy="34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2906">
            <a:off x="-1117333" y="-406784"/>
            <a:ext cx="7941135" cy="353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05749" y="-534265"/>
            <a:ext cx="7352688" cy="379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192175" y="-534254"/>
            <a:ext cx="6396436" cy="217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7981" flipH="1">
            <a:off x="-1156698" y="3213386"/>
            <a:ext cx="5083633" cy="460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74604" y="2754970"/>
            <a:ext cx="2333461" cy="30497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06400" y="1437700"/>
            <a:ext cx="9179200" cy="32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2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6933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338600" y="5074600"/>
            <a:ext cx="75148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3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814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146854" flipH="1">
            <a:off x="6239736" y="4417350"/>
            <a:ext cx="5083632" cy="343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026186" y="4417349"/>
            <a:ext cx="4413009" cy="34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906" flipH="1">
            <a:off x="5136786" y="-406784"/>
            <a:ext cx="7941135" cy="353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13647" y="-534265"/>
            <a:ext cx="7352688" cy="379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628025" y="-534254"/>
            <a:ext cx="6396436" cy="217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17981">
            <a:off x="8033650" y="3213386"/>
            <a:ext cx="5083633" cy="46070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50967" y="3317967"/>
            <a:ext cx="74064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950951" y="1792167"/>
            <a:ext cx="15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950967" y="4271167"/>
            <a:ext cx="7406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2850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067680">
            <a:off x="-2375400" y="1660848"/>
            <a:ext cx="7941133" cy="353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04632">
            <a:off x="-2260599" y="4487723"/>
            <a:ext cx="4833833" cy="212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t="29448" r="37946"/>
          <a:stretch/>
        </p:blipFill>
        <p:spPr>
          <a:xfrm>
            <a:off x="7358172" y="1"/>
            <a:ext cx="4833833" cy="3708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50967" y="13442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45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3733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8073" y="2565407"/>
            <a:ext cx="10496499" cy="541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401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r="20848"/>
          <a:stretch/>
        </p:blipFill>
        <p:spPr>
          <a:xfrm>
            <a:off x="10703735" y="4224169"/>
            <a:ext cx="1736832" cy="286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73063" y="-298769"/>
            <a:ext cx="1217201" cy="318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5252714"/>
            <a:ext cx="4008700" cy="17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" y="-1"/>
            <a:ext cx="3047997" cy="133796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533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760600" y="3662100"/>
            <a:ext cx="3544000" cy="1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1760600" y="3067599"/>
            <a:ext cx="354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6908800" y="3662084"/>
            <a:ext cx="3548000" cy="1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6908800" y="3067599"/>
            <a:ext cx="354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9126" y="-1136966"/>
            <a:ext cx="8425732" cy="2254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1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6935" y="-1092100"/>
            <a:ext cx="4300320" cy="452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l="-5249" t="11585" r="-2093" b="6828"/>
          <a:stretch/>
        </p:blipFill>
        <p:spPr>
          <a:xfrm>
            <a:off x="-113633" y="6003268"/>
            <a:ext cx="9283564" cy="363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171" y="-67989"/>
            <a:ext cx="4626800" cy="157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5">
            <a:alphaModFix/>
          </a:blip>
          <a:srcRect r="28078"/>
          <a:stretch/>
        </p:blipFill>
        <p:spPr>
          <a:xfrm rot="5400000">
            <a:off x="-582199" y="4455701"/>
            <a:ext cx="2988299" cy="18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6">
            <a:alphaModFix/>
          </a:blip>
          <a:srcRect l="35087" t="24133" r="6"/>
          <a:stretch/>
        </p:blipFill>
        <p:spPr>
          <a:xfrm>
            <a:off x="0" y="1"/>
            <a:ext cx="2767565" cy="25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8739415" y="4225054"/>
            <a:ext cx="6956831" cy="3097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482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r="17512"/>
          <a:stretch/>
        </p:blipFill>
        <p:spPr>
          <a:xfrm>
            <a:off x="6934201" y="1"/>
            <a:ext cx="5309863" cy="434383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950967" y="2008467"/>
            <a:ext cx="4460400" cy="3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5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t="24494" r="13005"/>
          <a:stretch/>
        </p:blipFill>
        <p:spPr>
          <a:xfrm rot="10799990">
            <a:off x="-11433" y="5474774"/>
            <a:ext cx="4652633" cy="13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3034" y="-166870"/>
            <a:ext cx="5836233" cy="300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402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r="-11844"/>
          <a:stretch/>
        </p:blipFill>
        <p:spPr>
          <a:xfrm>
            <a:off x="431801" y="495151"/>
            <a:ext cx="8712199" cy="52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732518" y="2519151"/>
            <a:ext cx="8284433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47539" y="5190675"/>
            <a:ext cx="7040136" cy="18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2909" y="2251381"/>
            <a:ext cx="5627699" cy="43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 rotWithShape="1">
          <a:blip r:embed="rId6">
            <a:alphaModFix/>
          </a:blip>
          <a:srcRect r="20848"/>
          <a:stretch/>
        </p:blipFill>
        <p:spPr>
          <a:xfrm>
            <a:off x="8648001" y="1"/>
            <a:ext cx="3544000" cy="585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4007" y="4207506"/>
            <a:ext cx="6038003" cy="2650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92000" y="1766200"/>
            <a:ext cx="8408000" cy="33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666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682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 r="2296"/>
          <a:stretch/>
        </p:blipFill>
        <p:spPr>
          <a:xfrm>
            <a:off x="4533331" y="2809267"/>
            <a:ext cx="9209037" cy="419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t="26905"/>
          <a:stretch/>
        </p:blipFill>
        <p:spPr>
          <a:xfrm>
            <a:off x="3045767" y="-28566"/>
            <a:ext cx="5817099" cy="33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8302" y="1"/>
            <a:ext cx="4420868" cy="150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-10326"/>
          <a:stretch/>
        </p:blipFill>
        <p:spPr>
          <a:xfrm>
            <a:off x="-2" y="-63276"/>
            <a:ext cx="3573036" cy="306416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950967" y="3095633"/>
            <a:ext cx="53408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213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950967" y="1868500"/>
            <a:ext cx="5340800" cy="11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1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" y="5380301"/>
            <a:ext cx="4420868" cy="150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58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020433" y="3205700"/>
            <a:ext cx="42208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SemiBold"/>
              <a:buNone/>
              <a:defRPr sz="4667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98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676533" y="532867"/>
            <a:ext cx="10838800" cy="57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8"/>
          <p:cNvSpPr/>
          <p:nvPr/>
        </p:nvSpPr>
        <p:spPr>
          <a:xfrm>
            <a:off x="844100" y="667333"/>
            <a:ext cx="10503600" cy="552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50985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27028" y="-397099"/>
            <a:ext cx="7606368" cy="59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71979" y="4918443"/>
            <a:ext cx="3783748" cy="342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372776" y="1034328"/>
            <a:ext cx="2824731" cy="32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26705" y="-557932"/>
            <a:ext cx="7606368" cy="59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613936" y="3812196"/>
            <a:ext cx="7700104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2171000" y="1472800"/>
            <a:ext cx="78500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2171000" y="4090800"/>
            <a:ext cx="7850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213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2133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4852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191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 t="23559" r="13688"/>
          <a:stretch/>
        </p:blipFill>
        <p:spPr>
          <a:xfrm>
            <a:off x="10189897" y="-21466"/>
            <a:ext cx="2002104" cy="137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 amt="64000"/>
          </a:blip>
          <a:srcRect l="7876" t="-9146" b="34841"/>
          <a:stretch/>
        </p:blipFill>
        <p:spPr>
          <a:xfrm>
            <a:off x="1" y="5832000"/>
            <a:ext cx="4753831" cy="10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-21471"/>
            <a:ext cx="5318636" cy="228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r="45881" b="31473"/>
          <a:stretch/>
        </p:blipFill>
        <p:spPr>
          <a:xfrm>
            <a:off x="10539634" y="4123567"/>
            <a:ext cx="1652365" cy="273443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5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2" hasCustomPrompt="1"/>
          </p:nvPr>
        </p:nvSpPr>
        <p:spPr>
          <a:xfrm>
            <a:off x="2352249" y="1680852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1439049" y="3077600"/>
            <a:ext cx="41648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3"/>
          </p:nvPr>
        </p:nvSpPr>
        <p:spPr>
          <a:xfrm>
            <a:off x="1436649" y="2664000"/>
            <a:ext cx="4169600" cy="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4" hasCustomPrompt="1"/>
          </p:nvPr>
        </p:nvSpPr>
        <p:spPr>
          <a:xfrm>
            <a:off x="7501359" y="1672419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5"/>
          </p:nvPr>
        </p:nvSpPr>
        <p:spPr>
          <a:xfrm>
            <a:off x="6585759" y="3076600"/>
            <a:ext cx="416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6"/>
          </p:nvPr>
        </p:nvSpPr>
        <p:spPr>
          <a:xfrm>
            <a:off x="6585759" y="2655567"/>
            <a:ext cx="41696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7" hasCustomPrompt="1"/>
          </p:nvPr>
        </p:nvSpPr>
        <p:spPr>
          <a:xfrm>
            <a:off x="2352241" y="4082352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8"/>
          </p:nvPr>
        </p:nvSpPr>
        <p:spPr>
          <a:xfrm>
            <a:off x="1436641" y="5478100"/>
            <a:ext cx="416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9"/>
          </p:nvPr>
        </p:nvSpPr>
        <p:spPr>
          <a:xfrm>
            <a:off x="1436641" y="5064700"/>
            <a:ext cx="41696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3" hasCustomPrompt="1"/>
          </p:nvPr>
        </p:nvSpPr>
        <p:spPr>
          <a:xfrm>
            <a:off x="7512617" y="4118236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4"/>
          </p:nvPr>
        </p:nvSpPr>
        <p:spPr>
          <a:xfrm>
            <a:off x="6585759" y="5478100"/>
            <a:ext cx="416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5"/>
          </p:nvPr>
        </p:nvSpPr>
        <p:spPr>
          <a:xfrm>
            <a:off x="6585759" y="5064700"/>
            <a:ext cx="41696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93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5537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/>
          </a:blip>
          <a:srcRect r="-11844"/>
          <a:stretch/>
        </p:blipFill>
        <p:spPr>
          <a:xfrm>
            <a:off x="431801" y="495151"/>
            <a:ext cx="8712199" cy="52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098816" y="783851"/>
            <a:ext cx="8284433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44139" y="-935858"/>
            <a:ext cx="7040136" cy="18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1671" y="719340"/>
            <a:ext cx="8712199" cy="677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6">
            <a:alphaModFix/>
          </a:blip>
          <a:srcRect r="20848"/>
          <a:stretch/>
        </p:blipFill>
        <p:spPr>
          <a:xfrm flipH="1">
            <a:off x="1" y="1512834"/>
            <a:ext cx="3544000" cy="585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707" y="4972672"/>
            <a:ext cx="6038003" cy="265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6211700" y="4712151"/>
            <a:ext cx="50288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3123700" y="1821932"/>
            <a:ext cx="8117200" cy="2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4133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99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2">
            <a:alphaModFix/>
          </a:blip>
          <a:srcRect l="43686" r="-5" b="9698"/>
          <a:stretch/>
        </p:blipFill>
        <p:spPr>
          <a:xfrm rot="10800000">
            <a:off x="11240966" y="-33035"/>
            <a:ext cx="999935" cy="168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r="3175"/>
          <a:stretch/>
        </p:blipFill>
        <p:spPr>
          <a:xfrm rot="10800000">
            <a:off x="-12071" y="4986232"/>
            <a:ext cx="3608037" cy="192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r="23242"/>
          <a:stretch/>
        </p:blipFill>
        <p:spPr>
          <a:xfrm rot="-5400000">
            <a:off x="-402535" y="454765"/>
            <a:ext cx="2263101" cy="13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5">
            <a:alphaModFix/>
          </a:blip>
          <a:srcRect t="17783"/>
          <a:stretch/>
        </p:blipFill>
        <p:spPr>
          <a:xfrm rot="10800000">
            <a:off x="3632733" y="5568468"/>
            <a:ext cx="4626800" cy="12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r="41403" b="-15526"/>
          <a:stretch/>
        </p:blipFill>
        <p:spPr>
          <a:xfrm rot="-5400000">
            <a:off x="10331467" y="272298"/>
            <a:ext cx="2434567" cy="18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7">
            <a:alphaModFix/>
          </a:blip>
          <a:srcRect l="35087" t="24133" r="6"/>
          <a:stretch/>
        </p:blipFill>
        <p:spPr>
          <a:xfrm rot="10800000">
            <a:off x="10507871" y="5283371"/>
            <a:ext cx="1733031" cy="1574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226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46852">
            <a:off x="-1546864" y="4529943"/>
            <a:ext cx="6285495" cy="424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8084" y="4844402"/>
            <a:ext cx="7352688" cy="379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46858">
            <a:off x="7898148" y="-1652505"/>
            <a:ext cx="6551776" cy="4421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5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t="17783"/>
          <a:stretch/>
        </p:blipFill>
        <p:spPr>
          <a:xfrm rot="10800000">
            <a:off x="789167" y="6007851"/>
            <a:ext cx="5926667" cy="16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947480" y="2754970"/>
            <a:ext cx="2333461" cy="3049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70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74609">
            <a:off x="-757814" y="4462769"/>
            <a:ext cx="5083636" cy="343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16547" y="5058490"/>
            <a:ext cx="2816308" cy="296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425" y="3"/>
            <a:ext cx="2158300" cy="245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950967" y="1563000"/>
            <a:ext cx="3569200" cy="2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28932" y="-632125"/>
            <a:ext cx="3787203" cy="128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8813799" y="5404773"/>
            <a:ext cx="3378203" cy="145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 r="45881" b="31473"/>
          <a:stretch/>
        </p:blipFill>
        <p:spPr>
          <a:xfrm>
            <a:off x="10539634" y="4123567"/>
            <a:ext cx="1652365" cy="27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855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 ">
  <p:cSld name="Title and text 1 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>
            <a:off x="950967" y="1563000"/>
            <a:ext cx="4814000" cy="1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8942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062828">
            <a:off x="8907769" y="2792568"/>
            <a:ext cx="5083633" cy="343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6019" y="4422223"/>
            <a:ext cx="2816308" cy="296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8193" y="-251980"/>
            <a:ext cx="2158300" cy="245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950967" y="3168267"/>
            <a:ext cx="3550800" cy="1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950967" y="2249433"/>
            <a:ext cx="35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801" y="-163158"/>
            <a:ext cx="3787203" cy="128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-2" y="5404773"/>
            <a:ext cx="3378203" cy="145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7">
            <a:alphaModFix/>
          </a:blip>
          <a:srcRect r="45881" b="31473"/>
          <a:stretch/>
        </p:blipFill>
        <p:spPr>
          <a:xfrm flipH="1">
            <a:off x="4" y="4123567"/>
            <a:ext cx="1652365" cy="27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870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950967" y="1563000"/>
            <a:ext cx="9367200" cy="4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505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712700" y="1086600"/>
            <a:ext cx="8766400" cy="46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/>
          <p:nvPr/>
        </p:nvSpPr>
        <p:spPr>
          <a:xfrm>
            <a:off x="1848228" y="1195357"/>
            <a:ext cx="8495200" cy="4467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912533" y="2040033"/>
            <a:ext cx="545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912597" y="3119167"/>
            <a:ext cx="5450400" cy="16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3515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387558" y="-369087"/>
            <a:ext cx="6396436" cy="217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569" y="-908132"/>
            <a:ext cx="3339647" cy="25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4338" y="4708770"/>
            <a:ext cx="2333461" cy="3049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>
            <a:spLocks noGrp="1"/>
          </p:cNvSpPr>
          <p:nvPr>
            <p:ph type="subTitle" idx="1"/>
          </p:nvPr>
        </p:nvSpPr>
        <p:spPr>
          <a:xfrm>
            <a:off x="950967" y="3896875"/>
            <a:ext cx="3115200" cy="10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2"/>
          </p:nvPr>
        </p:nvSpPr>
        <p:spPr>
          <a:xfrm>
            <a:off x="950967" y="3273083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3"/>
          </p:nvPr>
        </p:nvSpPr>
        <p:spPr>
          <a:xfrm>
            <a:off x="4538400" y="3896097"/>
            <a:ext cx="31152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4"/>
          </p:nvPr>
        </p:nvSpPr>
        <p:spPr>
          <a:xfrm>
            <a:off x="4538400" y="3272283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5"/>
          </p:nvPr>
        </p:nvSpPr>
        <p:spPr>
          <a:xfrm>
            <a:off x="8125833" y="3896097"/>
            <a:ext cx="31152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6"/>
          </p:nvPr>
        </p:nvSpPr>
        <p:spPr>
          <a:xfrm>
            <a:off x="8125833" y="3272283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5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5">
            <a:alphaModFix/>
          </a:blip>
          <a:srcRect l="-17799" t="-17855"/>
          <a:stretch/>
        </p:blipFill>
        <p:spPr>
          <a:xfrm rot="1029012">
            <a:off x="-1563533" y="5459034"/>
            <a:ext cx="7283004" cy="2296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329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19566" y="-353465"/>
            <a:ext cx="4009205" cy="10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08189">
            <a:off x="-1777649" y="3881671"/>
            <a:ext cx="4411172" cy="342899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45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1"/>
          </p:nvPr>
        </p:nvSpPr>
        <p:spPr>
          <a:xfrm>
            <a:off x="951133" y="2457533"/>
            <a:ext cx="28128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2"/>
          </p:nvPr>
        </p:nvSpPr>
        <p:spPr>
          <a:xfrm>
            <a:off x="951167" y="1896100"/>
            <a:ext cx="281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3"/>
          </p:nvPr>
        </p:nvSpPr>
        <p:spPr>
          <a:xfrm>
            <a:off x="8427933" y="2457533"/>
            <a:ext cx="28128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4"/>
          </p:nvPr>
        </p:nvSpPr>
        <p:spPr>
          <a:xfrm>
            <a:off x="8427933" y="1896100"/>
            <a:ext cx="281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5"/>
          </p:nvPr>
        </p:nvSpPr>
        <p:spPr>
          <a:xfrm>
            <a:off x="951133" y="5059767"/>
            <a:ext cx="28128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6"/>
          </p:nvPr>
        </p:nvSpPr>
        <p:spPr>
          <a:xfrm>
            <a:off x="950967" y="4498333"/>
            <a:ext cx="281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7"/>
          </p:nvPr>
        </p:nvSpPr>
        <p:spPr>
          <a:xfrm>
            <a:off x="8427933" y="5059767"/>
            <a:ext cx="28128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8"/>
          </p:nvPr>
        </p:nvSpPr>
        <p:spPr>
          <a:xfrm>
            <a:off x="8427933" y="4498333"/>
            <a:ext cx="281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9790636" y="4322100"/>
            <a:ext cx="3924603" cy="17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1475" y="5551960"/>
            <a:ext cx="3115199" cy="16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136" y="6132557"/>
            <a:ext cx="2605097" cy="114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" y="1"/>
            <a:ext cx="2832233" cy="1218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359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70943">
            <a:off x="-830753" y="-537742"/>
            <a:ext cx="3962969" cy="176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29993">
            <a:off x="-1367489" y="5475559"/>
            <a:ext cx="3996615" cy="175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 r="37946"/>
          <a:stretch/>
        </p:blipFill>
        <p:spPr>
          <a:xfrm>
            <a:off x="9220934" y="4387940"/>
            <a:ext cx="3313964" cy="360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 rotWithShape="1">
          <a:blip r:embed="rId5">
            <a:alphaModFix/>
          </a:blip>
          <a:srcRect l="-14570" r="-7873"/>
          <a:stretch/>
        </p:blipFill>
        <p:spPr>
          <a:xfrm rot="10800000">
            <a:off x="4740898" y="-1747732"/>
            <a:ext cx="9287503" cy="39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45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None/>
              <a:defRPr sz="45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1"/>
          </p:nvPr>
        </p:nvSpPr>
        <p:spPr>
          <a:xfrm>
            <a:off x="950967" y="3037297"/>
            <a:ext cx="311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ubTitle" idx="2"/>
          </p:nvPr>
        </p:nvSpPr>
        <p:spPr>
          <a:xfrm>
            <a:off x="950967" y="2433265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3"/>
          </p:nvPr>
        </p:nvSpPr>
        <p:spPr>
          <a:xfrm>
            <a:off x="950967" y="5423381"/>
            <a:ext cx="311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ubTitle" idx="4"/>
          </p:nvPr>
        </p:nvSpPr>
        <p:spPr>
          <a:xfrm>
            <a:off x="950967" y="4807699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ubTitle" idx="5"/>
          </p:nvPr>
        </p:nvSpPr>
        <p:spPr>
          <a:xfrm>
            <a:off x="4551067" y="3033988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6"/>
          </p:nvPr>
        </p:nvSpPr>
        <p:spPr>
          <a:xfrm>
            <a:off x="4551067" y="2429965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ubTitle" idx="7"/>
          </p:nvPr>
        </p:nvSpPr>
        <p:spPr>
          <a:xfrm>
            <a:off x="4551067" y="5420081"/>
            <a:ext cx="311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8"/>
          </p:nvPr>
        </p:nvSpPr>
        <p:spPr>
          <a:xfrm>
            <a:off x="4551067" y="4804399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ubTitle" idx="9"/>
          </p:nvPr>
        </p:nvSpPr>
        <p:spPr>
          <a:xfrm>
            <a:off x="8125767" y="3037297"/>
            <a:ext cx="311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13"/>
          </p:nvPr>
        </p:nvSpPr>
        <p:spPr>
          <a:xfrm>
            <a:off x="8125767" y="2433265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ubTitle" idx="14"/>
          </p:nvPr>
        </p:nvSpPr>
        <p:spPr>
          <a:xfrm>
            <a:off x="8125767" y="5423381"/>
            <a:ext cx="311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subTitle" idx="15"/>
          </p:nvPr>
        </p:nvSpPr>
        <p:spPr>
          <a:xfrm>
            <a:off x="8125767" y="4807699"/>
            <a:ext cx="31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erif Display"/>
              <a:buNone/>
              <a:defRPr sz="2933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7876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26705" y="1181608"/>
            <a:ext cx="7606368" cy="59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65" y="-1650132"/>
            <a:ext cx="3783748" cy="342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9185" y="2450815"/>
            <a:ext cx="2824731" cy="32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27028" y="1342441"/>
            <a:ext cx="7606368" cy="59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5989" y="-22"/>
            <a:ext cx="7700104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>
            <a:spLocks noGrp="1"/>
          </p:cNvSpPr>
          <p:nvPr>
            <p:ph type="title" hasCustomPrompt="1"/>
          </p:nvPr>
        </p:nvSpPr>
        <p:spPr>
          <a:xfrm>
            <a:off x="2448933" y="1000833"/>
            <a:ext cx="72940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24"/>
          <p:cNvSpPr txBox="1">
            <a:spLocks noGrp="1"/>
          </p:cNvSpPr>
          <p:nvPr>
            <p:ph type="subTitle" idx="1"/>
          </p:nvPr>
        </p:nvSpPr>
        <p:spPr>
          <a:xfrm>
            <a:off x="2964800" y="1893100"/>
            <a:ext cx="6262400" cy="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title" idx="2" hasCustomPrompt="1"/>
          </p:nvPr>
        </p:nvSpPr>
        <p:spPr>
          <a:xfrm>
            <a:off x="2448933" y="2712953"/>
            <a:ext cx="72940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3"/>
          </p:nvPr>
        </p:nvSpPr>
        <p:spPr>
          <a:xfrm>
            <a:off x="2964800" y="3627797"/>
            <a:ext cx="6262400" cy="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title" idx="4" hasCustomPrompt="1"/>
          </p:nvPr>
        </p:nvSpPr>
        <p:spPr>
          <a:xfrm>
            <a:off x="2448933" y="4461396"/>
            <a:ext cx="72940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erif Display"/>
              <a:buNone/>
              <a:defRPr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5"/>
          </p:nvPr>
        </p:nvSpPr>
        <p:spPr>
          <a:xfrm>
            <a:off x="2964800" y="5387560"/>
            <a:ext cx="6262400" cy="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1450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542487">
            <a:off x="-3558676" y="1867652"/>
            <a:ext cx="7012347" cy="312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451" y="6143333"/>
            <a:ext cx="3788656" cy="16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4">
            <a:alphaModFix/>
          </a:blip>
          <a:srcRect t="29448" r="37946"/>
          <a:stretch/>
        </p:blipFill>
        <p:spPr>
          <a:xfrm>
            <a:off x="9027668" y="1"/>
            <a:ext cx="3164331" cy="242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title" hasCustomPrompt="1"/>
          </p:nvPr>
        </p:nvSpPr>
        <p:spPr>
          <a:xfrm>
            <a:off x="1319365" y="1925100"/>
            <a:ext cx="2058800" cy="4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25"/>
          <p:cNvSpPr txBox="1">
            <a:spLocks noGrp="1"/>
          </p:cNvSpPr>
          <p:nvPr>
            <p:ph type="title" idx="2" hasCustomPrompt="1"/>
          </p:nvPr>
        </p:nvSpPr>
        <p:spPr>
          <a:xfrm>
            <a:off x="1319365" y="4428851"/>
            <a:ext cx="2058800" cy="4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25"/>
          <p:cNvSpPr txBox="1">
            <a:spLocks noGrp="1"/>
          </p:cNvSpPr>
          <p:nvPr>
            <p:ph type="title" idx="3" hasCustomPrompt="1"/>
          </p:nvPr>
        </p:nvSpPr>
        <p:spPr>
          <a:xfrm>
            <a:off x="8828531" y="1945300"/>
            <a:ext cx="2058800" cy="4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25"/>
          <p:cNvSpPr txBox="1">
            <a:spLocks noGrp="1"/>
          </p:cNvSpPr>
          <p:nvPr>
            <p:ph type="title" idx="4" hasCustomPrompt="1"/>
          </p:nvPr>
        </p:nvSpPr>
        <p:spPr>
          <a:xfrm>
            <a:off x="8828531" y="4428867"/>
            <a:ext cx="2058800" cy="4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4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25"/>
          <p:cNvSpPr txBox="1">
            <a:spLocks noGrp="1"/>
          </p:cNvSpPr>
          <p:nvPr>
            <p:ph type="subTitle" idx="1"/>
          </p:nvPr>
        </p:nvSpPr>
        <p:spPr>
          <a:xfrm>
            <a:off x="950965" y="2970033"/>
            <a:ext cx="279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5"/>
          </p:nvPr>
        </p:nvSpPr>
        <p:spPr>
          <a:xfrm>
            <a:off x="950965" y="2408567"/>
            <a:ext cx="279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6"/>
          </p:nvPr>
        </p:nvSpPr>
        <p:spPr>
          <a:xfrm>
            <a:off x="950965" y="5486167"/>
            <a:ext cx="279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7"/>
          </p:nvPr>
        </p:nvSpPr>
        <p:spPr>
          <a:xfrm>
            <a:off x="950965" y="4924700"/>
            <a:ext cx="279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8"/>
          </p:nvPr>
        </p:nvSpPr>
        <p:spPr>
          <a:xfrm>
            <a:off x="8461931" y="2989033"/>
            <a:ext cx="279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9"/>
          </p:nvPr>
        </p:nvSpPr>
        <p:spPr>
          <a:xfrm>
            <a:off x="8461931" y="2427599"/>
            <a:ext cx="279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13"/>
          </p:nvPr>
        </p:nvSpPr>
        <p:spPr>
          <a:xfrm>
            <a:off x="8461931" y="5467115"/>
            <a:ext cx="279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14"/>
          </p:nvPr>
        </p:nvSpPr>
        <p:spPr>
          <a:xfrm>
            <a:off x="8461931" y="4905665"/>
            <a:ext cx="279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erif Display"/>
              <a:buNone/>
              <a:defRPr sz="3333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title" idx="15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90950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013105" y="1534176"/>
            <a:ext cx="5808169" cy="25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46854">
            <a:off x="637219" y="4417350"/>
            <a:ext cx="5083632" cy="343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3764" y="4417349"/>
            <a:ext cx="4413009" cy="34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2906">
            <a:off x="1933967" y="-405184"/>
            <a:ext cx="7941135" cy="353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954416" y="-129098"/>
            <a:ext cx="7352688" cy="379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2476275" y="-129087"/>
            <a:ext cx="6396436" cy="217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817981" flipH="1">
            <a:off x="-1156698" y="3213386"/>
            <a:ext cx="5083633" cy="460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65579" y="129267"/>
            <a:ext cx="4342491" cy="567543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3523400" y="770167"/>
            <a:ext cx="5145200" cy="11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8266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3523400" y="1955767"/>
            <a:ext cx="5145200" cy="17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3656200" y="4594397"/>
            <a:ext cx="4879600" cy="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CREDITS: Diese Präsentationsvorlage wurde von </a:t>
            </a:r>
            <a:r>
              <a:rPr lang="de" sz="1600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 </a:t>
            </a:r>
            <a:r>
              <a:rPr lang="de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erstellt, inklusive Icons von </a:t>
            </a:r>
            <a:r>
              <a:rPr lang="de" sz="1600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de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und Infografiken &amp; Bilder von </a:t>
            </a:r>
            <a:r>
              <a:rPr lang="de" sz="1600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506732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53081">
            <a:off x="7603935" y="-534831"/>
            <a:ext cx="5083636" cy="343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7581" y="-657777"/>
            <a:ext cx="2816308" cy="296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2007" y="-772680"/>
            <a:ext cx="2158300" cy="245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 rotWithShape="1">
          <a:blip r:embed="rId5">
            <a:alphaModFix/>
          </a:blip>
          <a:srcRect r="45881" b="31473"/>
          <a:stretch/>
        </p:blipFill>
        <p:spPr>
          <a:xfrm flipH="1">
            <a:off x="-6" y="-434802"/>
            <a:ext cx="4406900" cy="729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 rotWithShape="1">
          <a:blip r:embed="rId6">
            <a:alphaModFix/>
          </a:blip>
          <a:srcRect t="34623"/>
          <a:stretch/>
        </p:blipFill>
        <p:spPr>
          <a:xfrm rot="10800000" flipH="1">
            <a:off x="6494501" y="5472904"/>
            <a:ext cx="6396436" cy="142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615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067680">
            <a:off x="-3416800" y="1398948"/>
            <a:ext cx="7941133" cy="353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6399" y="-617677"/>
            <a:ext cx="4833833" cy="212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 rotWithShape="1">
          <a:blip r:embed="rId4">
            <a:alphaModFix/>
          </a:blip>
          <a:srcRect t="29443" r="37946" b="-38411"/>
          <a:stretch/>
        </p:blipFill>
        <p:spPr>
          <a:xfrm>
            <a:off x="7358168" y="0"/>
            <a:ext cx="4833833" cy="572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100" y="3427301"/>
            <a:ext cx="7810499" cy="4027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426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53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57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436753" y="4725676"/>
            <a:ext cx="931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91814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1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90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1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780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151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269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224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213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98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805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  <p:sldLayoutId id="2147484411" r:id="rId18"/>
    <p:sldLayoutId id="2147484412" r:id="rId19"/>
    <p:sldLayoutId id="2147484413" r:id="rId20"/>
    <p:sldLayoutId id="2147484414" r:id="rId21"/>
    <p:sldLayoutId id="2147484415" r:id="rId22"/>
    <p:sldLayoutId id="2147484416" r:id="rId23"/>
    <p:sldLayoutId id="2147484417" r:id="rId24"/>
    <p:sldLayoutId id="2147484418" r:id="rId25"/>
    <p:sldLayoutId id="2147484419" r:id="rId26"/>
    <p:sldLayoutId id="2147484420" r:id="rId27"/>
    <p:sldLayoutId id="2147484421" r:id="rId28"/>
    <p:sldLayoutId id="2147484422" r:id="rId29"/>
    <p:sldLayoutId id="2147484423" r:id="rId30"/>
    <p:sldLayoutId id="2147484424" r:id="rId31"/>
    <p:sldLayoutId id="2147484425" r:id="rId32"/>
    <p:sldLayoutId id="2147484426" r:id="rId33"/>
    <p:sldLayoutId id="2147484427" r:id="rId34"/>
    <p:sldLayoutId id="2147484428" r:id="rId35"/>
    <p:sldLayoutId id="2147484429" r:id="rId36"/>
    <p:sldLayoutId id="2147484430" r:id="rId37"/>
    <p:sldLayoutId id="2147484431" r:id="rId38"/>
    <p:sldLayoutId id="2147484432" r:id="rId39"/>
    <p:sldLayoutId id="2147484433" r:id="rId40"/>
    <p:sldLayoutId id="2147484434" r:id="rId41"/>
    <p:sldLayoutId id="2147484435" r:id="rId42"/>
    <p:sldLayoutId id="2147484436" r:id="rId43"/>
    <p:sldLayoutId id="2147484437" r:id="rId44"/>
    <p:sldLayoutId id="2147484438" r:id="rId45"/>
    <p:sldLayoutId id="2147484439" r:id="rId46"/>
    <p:sldLayoutId id="2147484440" r:id="rId47"/>
    <p:sldLayoutId id="2147484441" r:id="rId48"/>
    <p:sldLayoutId id="2147484442" r:id="rId49"/>
    <p:sldLayoutId id="2147484443" r:id="rId50"/>
    <p:sldLayoutId id="2147484444" r:id="rId51"/>
    <p:sldLayoutId id="2147484445" r:id="rId52"/>
    <p:sldLayoutId id="2147484446" r:id="rId53"/>
    <p:sldLayoutId id="2147484447" r:id="rId54"/>
    <p:sldLayoutId id="2147484448" r:id="rId55"/>
    <p:sldLayoutId id="2147484449" r:id="rId56"/>
    <p:sldLayoutId id="2147484450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5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6596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52" r:id="rId1"/>
    <p:sldLayoutId id="214748445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862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erif Display"/>
              <a:buNone/>
              <a:defRPr sz="33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23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  <p:sldLayoutId id="2147484469" r:id="rId13"/>
    <p:sldLayoutId id="2147484470" r:id="rId14"/>
    <p:sldLayoutId id="2147484471" r:id="rId15"/>
    <p:sldLayoutId id="2147484472" r:id="rId16"/>
    <p:sldLayoutId id="2147484473" r:id="rId17"/>
    <p:sldLayoutId id="2147484474" r:id="rId18"/>
    <p:sldLayoutId id="2147484475" r:id="rId19"/>
    <p:sldLayoutId id="2147484476" r:id="rId20"/>
    <p:sldLayoutId id="2147484477" r:id="rId21"/>
    <p:sldLayoutId id="2147484478" r:id="rId22"/>
    <p:sldLayoutId id="2147484479" r:id="rId23"/>
    <p:sldLayoutId id="2147484480" r:id="rId24"/>
    <p:sldLayoutId id="2147484481" r:id="rId25"/>
    <p:sldLayoutId id="2147484482" r:id="rId26"/>
    <p:sldLayoutId id="214748448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972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86" r:id="rId1"/>
    <p:sldLayoutId id="214748448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454C6F-9642-4241-A695-16D390C4E67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8679F9-039E-2A41-86C5-12C47CFB2DE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8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072" y="1863024"/>
            <a:ext cx="8899556" cy="1855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Социально-психологическая профилактика кризисных состояний у несовершеннолетних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6003" y="4939147"/>
            <a:ext cx="4499573" cy="48948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Иван Анатольевич Лукьянов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6881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  <a:cs typeface="Times New Roman" panose="02020603050405020304" pitchFamily="18" charset="0"/>
              </a:rPr>
              <a:t>СПб ГКУЗ Центр восстановительного лечения «Детская психиатрия» имени С.С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. Мнухина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5576" y="4843860"/>
            <a:ext cx="5564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cs typeface="Times New Roman" panose="02020603050405020304" pitchFamily="18" charset="0"/>
              </a:rPr>
              <a:t>клинический психолог Кабинета медико-социально-психологической помощи СПБ ГКУЗ ЦВЛ имени С.С. Мнухина</a:t>
            </a:r>
          </a:p>
        </p:txBody>
      </p:sp>
    </p:spTree>
    <p:extLst>
      <p:ext uri="{BB962C8B-B14F-4D97-AF65-F5344CB8AC3E}">
        <p14:creationId xmlns:p14="http://schemas.microsoft.com/office/powerpoint/2010/main" val="311611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897" y="993275"/>
            <a:ext cx="9958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Внешние признаки СП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066" y="2051055"/>
            <a:ext cx="10553642" cy="407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0538" indent="-4794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порезы на коже, сигаретные ожоги, укусы, синяки, вырывание волос и ногтей, </a:t>
            </a:r>
            <a:r>
              <a:rPr lang="ru-RU" sz="2800" dirty="0" err="1">
                <a:latin typeface="+mj-lt"/>
                <a:cs typeface="Times New Roman" panose="02020603050405020304" pitchFamily="18" charset="0"/>
              </a:rPr>
              <a:t>расцарапывание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ран, жевание щек, укусы и щепание частей тела;</a:t>
            </a:r>
          </a:p>
          <a:p>
            <a:pPr marL="490538" indent="-4794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неухоженный внешний вид, нарочито вызывающий стиль одежды, явное несоответствие полу;</a:t>
            </a:r>
          </a:p>
          <a:p>
            <a:pPr marL="490538" indent="-4794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не поддерживает контакт глаз, отстраненность, эмоциональная подавленность;</a:t>
            </a:r>
          </a:p>
          <a:p>
            <a:pPr marL="354013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9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17374-8990-A54C-869C-74B3276A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376" y="1045722"/>
            <a:ext cx="4082429" cy="953200"/>
          </a:xfrm>
        </p:spPr>
        <p:txBody>
          <a:bodyPr/>
          <a:lstStyle/>
          <a:p>
            <a:r>
              <a:rPr lang="ru-RU" sz="32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Внешние</a:t>
            </a:r>
            <a:r>
              <a:rPr lang="ru-RU" sz="30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признаки СП</a:t>
            </a:r>
            <a:br>
              <a:rPr lang="ru-RU" sz="30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endParaRPr lang="ru-RU" sz="3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C878B1-E10D-0A45-A6F8-2277F915019C}"/>
              </a:ext>
            </a:extLst>
          </p:cNvPr>
          <p:cNvSpPr txBox="1"/>
          <p:nvPr/>
        </p:nvSpPr>
        <p:spPr>
          <a:xfrm>
            <a:off x="631365" y="2430980"/>
            <a:ext cx="105996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избыточное количество татуировок, пирсинга, </a:t>
            </a:r>
            <a:r>
              <a:rPr lang="ru-RU" sz="2800" dirty="0" err="1">
                <a:latin typeface="+mj-lt"/>
                <a:cs typeface="Times New Roman" panose="02020603050405020304" pitchFamily="18" charset="0"/>
              </a:rPr>
              <a:t>шрамирования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53975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резкое изменение стиля поведения или общения (внезапная замкнутость или    выраженная общительность);</a:t>
            </a:r>
          </a:p>
          <a:p>
            <a:pPr marL="539750" lvl="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наличие сильных эмоциональных переживаний;</a:t>
            </a:r>
          </a:p>
          <a:p>
            <a:pPr marL="539750" lvl="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нарушение сна, аппетита;</a:t>
            </a:r>
          </a:p>
          <a:p>
            <a:pPr marL="539750" lvl="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потеря интереса к окружающему;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40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17374-8990-A54C-869C-74B3276A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376" y="1045722"/>
            <a:ext cx="4082429" cy="953200"/>
          </a:xfrm>
        </p:spPr>
        <p:txBody>
          <a:bodyPr/>
          <a:lstStyle/>
          <a:p>
            <a:r>
              <a:rPr lang="ru-RU" sz="32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Внешние</a:t>
            </a:r>
            <a:r>
              <a:rPr lang="ru-RU" sz="30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признаки СП</a:t>
            </a:r>
            <a:br>
              <a:rPr lang="ru-RU" sz="30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endParaRPr lang="ru-RU" sz="3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C878B1-E10D-0A45-A6F8-2277F915019C}"/>
              </a:ext>
            </a:extLst>
          </p:cNvPr>
          <p:cNvSpPr txBox="1"/>
          <p:nvPr/>
        </p:nvSpPr>
        <p:spPr>
          <a:xfrm>
            <a:off x="663637" y="2603101"/>
            <a:ext cx="10599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подготовка предметов, способных быть орудием суицида;</a:t>
            </a:r>
          </a:p>
          <a:p>
            <a:pPr marL="539750" lvl="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приведение в порядок своих записей, вещей;</a:t>
            </a:r>
          </a:p>
          <a:p>
            <a:pPr marL="539750" lvl="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дарение любимых вещей, предметов;</a:t>
            </a:r>
          </a:p>
          <a:p>
            <a:pPr marL="539750" lvl="0" indent="-53022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внезапное проявление интереса к «теме смерти».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44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55D25ED-24E2-BC4A-A35D-CF5467730096}"/>
              </a:ext>
            </a:extLst>
          </p:cNvPr>
          <p:cNvSpPr/>
          <p:nvPr/>
        </p:nvSpPr>
        <p:spPr>
          <a:xfrm>
            <a:off x="662458" y="2173872"/>
            <a:ext cx="10536253" cy="399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38150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мысли о самоубийстве бывают только у людей с ментальными расстройствами;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pPr marL="447675" indent="-438150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нельзя обсуждать вопрос самоубийства, потому что разговор может поощрить человека это сделать;</a:t>
            </a:r>
          </a:p>
          <a:p>
            <a:pPr marL="447675" indent="-438150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если кто-то хочет покончить с собой, то ничто и никто не сможет этому помешать;  </a:t>
            </a:r>
          </a:p>
          <a:p>
            <a:pPr marL="447675" indent="-438150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люди, у которых появляются суицидальные мысли, будут подвержены им всю жизнь; </a:t>
            </a:r>
          </a:p>
          <a:p>
            <a:pPr>
              <a:lnSpc>
                <a:spcPts val="3000"/>
              </a:lnSpc>
            </a:pPr>
            <a:endParaRPr lang="ru-RU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B83A04-2D50-7F41-BE37-C29087B82510}"/>
              </a:ext>
            </a:extLst>
          </p:cNvPr>
          <p:cNvSpPr txBox="1"/>
          <p:nvPr/>
        </p:nvSpPr>
        <p:spPr>
          <a:xfrm>
            <a:off x="3698358" y="1067253"/>
            <a:ext cx="479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Мифы о самоубийствах</a:t>
            </a:r>
          </a:p>
        </p:txBody>
      </p:sp>
    </p:spTree>
    <p:extLst>
      <p:ext uri="{BB962C8B-B14F-4D97-AF65-F5344CB8AC3E}">
        <p14:creationId xmlns:p14="http://schemas.microsoft.com/office/powerpoint/2010/main" val="355817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55D25ED-24E2-BC4A-A35D-CF5467730096}"/>
              </a:ext>
            </a:extLst>
          </p:cNvPr>
          <p:cNvSpPr/>
          <p:nvPr/>
        </p:nvSpPr>
        <p:spPr>
          <a:xfrm>
            <a:off x="527417" y="2160797"/>
            <a:ext cx="10701415" cy="452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5788" indent="-490538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большинство самоубийств происходит внезапно, без каких-либо тревожных сигналов; </a:t>
            </a:r>
            <a:endParaRPr lang="ru-RU" sz="2400" dirty="0">
              <a:latin typeface="+mj-lt"/>
            </a:endParaRPr>
          </a:p>
          <a:p>
            <a:pPr marL="585788" indent="-490538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человек с суицидальными мыслями обязательно хочет умереть; </a:t>
            </a:r>
          </a:p>
          <a:p>
            <a:pPr marL="585788" indent="-490538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люди, говорящие о самоубийстве, на самом деле не собираются этого делать; </a:t>
            </a:r>
          </a:p>
          <a:p>
            <a:pPr marL="585788" indent="-490538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люди, которые угрожают самоубийством, просто хотят привлечь к себе внимание;</a:t>
            </a:r>
          </a:p>
          <a:p>
            <a:pPr marL="585788" indent="-490538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необходимы особые психиатрические или медицинские навыки, чтобы предотвратить чей-то суицид. </a:t>
            </a:r>
          </a:p>
          <a:p>
            <a:pPr algn="just">
              <a:lnSpc>
                <a:spcPts val="3000"/>
              </a:lnSpc>
            </a:pPr>
            <a:endParaRPr lang="ru-RU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B83A04-2D50-7F41-BE37-C29087B82510}"/>
              </a:ext>
            </a:extLst>
          </p:cNvPr>
          <p:cNvSpPr txBox="1"/>
          <p:nvPr/>
        </p:nvSpPr>
        <p:spPr>
          <a:xfrm>
            <a:off x="3698358" y="1067253"/>
            <a:ext cx="479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Мифы о самоубийствах</a:t>
            </a:r>
          </a:p>
        </p:txBody>
      </p:sp>
    </p:spTree>
    <p:extLst>
      <p:ext uri="{BB962C8B-B14F-4D97-AF65-F5344CB8AC3E}">
        <p14:creationId xmlns:p14="http://schemas.microsoft.com/office/powerpoint/2010/main" val="130420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72DE33-8395-5741-ABB4-C52C516D1565}"/>
              </a:ext>
            </a:extLst>
          </p:cNvPr>
          <p:cNvSpPr txBox="1"/>
          <p:nvPr/>
        </p:nvSpPr>
        <p:spPr>
          <a:xfrm>
            <a:off x="1144771" y="4447242"/>
            <a:ext cx="10069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  <a:cs typeface="Times New Roman" panose="02020603050405020304" pitchFamily="18" charset="0"/>
              </a:rPr>
              <a:t>В действительности: самоубийство – это попытка выйти из невыносимых жизненных обстоятельств, которые для ребенка/подростка кажутся непреодолимыми.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DF8133-7138-9040-A92D-F04C09CDC1C5}"/>
              </a:ext>
            </a:extLst>
          </p:cNvPr>
          <p:cNvSpPr/>
          <p:nvPr/>
        </p:nvSpPr>
        <p:spPr>
          <a:xfrm>
            <a:off x="1144772" y="2046392"/>
            <a:ext cx="10069032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algn="just">
              <a:lnSpc>
                <a:spcPct val="150000"/>
              </a:lnSpc>
              <a:buClr>
                <a:schemeClr val="accent1"/>
              </a:buClr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Существует соблазн искать причины проблемы в таких явлениях как:</a:t>
            </a:r>
          </a:p>
          <a:p>
            <a:pPr marL="296863" indent="-285750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ru-RU" sz="2400" strike="sngStrike" dirty="0">
                <a:latin typeface="+mj-lt"/>
                <a:cs typeface="Times New Roman" panose="02020603050405020304" pitchFamily="18" charset="0"/>
              </a:rPr>
              <a:t>Социальные сети с «группами смерти»</a:t>
            </a:r>
          </a:p>
          <a:p>
            <a:pPr marL="296863" indent="-285750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ru-RU" sz="2400" strike="sngStrike" dirty="0">
                <a:latin typeface="+mj-lt"/>
                <a:cs typeface="Times New Roman" panose="02020603050405020304" pitchFamily="18" charset="0"/>
              </a:rPr>
              <a:t>Психические заболевания</a:t>
            </a:r>
          </a:p>
          <a:p>
            <a:pPr marL="296863" indent="-285750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ru-RU" sz="2400" strike="sngStrike" dirty="0">
                <a:latin typeface="+mj-lt"/>
                <a:cs typeface="Times New Roman" panose="02020603050405020304" pitchFamily="18" charset="0"/>
              </a:rPr>
              <a:t>Мода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59AED25-2B42-5840-ABAB-811F4A978103}"/>
              </a:ext>
            </a:extLst>
          </p:cNvPr>
          <p:cNvSpPr/>
          <p:nvPr/>
        </p:nvSpPr>
        <p:spPr>
          <a:xfrm>
            <a:off x="3064980" y="1052908"/>
            <a:ext cx="6245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Причины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суицидоопасного</a:t>
            </a:r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поведения</a:t>
            </a: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50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43F217-3C28-2741-8762-22724B31C69C}"/>
              </a:ext>
            </a:extLst>
          </p:cNvPr>
          <p:cNvSpPr/>
          <p:nvPr/>
        </p:nvSpPr>
        <p:spPr>
          <a:xfrm>
            <a:off x="3058253" y="1052906"/>
            <a:ext cx="6245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Причины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суицидоопасного</a:t>
            </a:r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поведения</a:t>
            </a: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327B59-8D9C-F449-9179-84BD1C087458}"/>
              </a:ext>
            </a:extLst>
          </p:cNvPr>
          <p:cNvSpPr txBox="1"/>
          <p:nvPr/>
        </p:nvSpPr>
        <p:spPr>
          <a:xfrm>
            <a:off x="2062718" y="2193852"/>
            <a:ext cx="326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Родители – учись хорошо, не позорь нас!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C8C7CA-2918-AD46-9A86-8C009147F9F5}"/>
              </a:ext>
            </a:extLst>
          </p:cNvPr>
          <p:cNvSpPr txBox="1"/>
          <p:nvPr/>
        </p:nvSpPr>
        <p:spPr>
          <a:xfrm>
            <a:off x="7518127" y="2161979"/>
            <a:ext cx="3662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Школа – готовься к ЕГЭ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ОГЭ, не порть нам статистику!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2E20567-E797-BC4D-AE0E-B446543C8A82}"/>
              </a:ext>
            </a:extLst>
          </p:cNvPr>
          <p:cNvSpPr/>
          <p:nvPr/>
        </p:nvSpPr>
        <p:spPr>
          <a:xfrm>
            <a:off x="5722411" y="3281559"/>
            <a:ext cx="1314737" cy="1116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D325334-56F6-304C-AFFF-1E8594F50DCB}"/>
              </a:ext>
            </a:extLst>
          </p:cNvPr>
          <p:cNvSpPr/>
          <p:nvPr/>
        </p:nvSpPr>
        <p:spPr>
          <a:xfrm>
            <a:off x="7188811" y="3797726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последствия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Covid</a:t>
            </a:r>
            <a:endParaRPr lang="ru-RU" sz="2000" dirty="0"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509F72-7A17-A349-BDAE-CBB0220363C8}"/>
              </a:ext>
            </a:extLst>
          </p:cNvPr>
          <p:cNvSpPr/>
          <p:nvPr/>
        </p:nvSpPr>
        <p:spPr>
          <a:xfrm>
            <a:off x="3593957" y="4079869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военные </a:t>
            </a:r>
            <a:r>
              <a:rPr lang="ru-RU" sz="2000" dirty="0" err="1">
                <a:latin typeface="+mj-lt"/>
                <a:cs typeface="Times New Roman" panose="02020603050405020304" pitchFamily="18" charset="0"/>
              </a:rPr>
              <a:t>дейстия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18E503C-4A96-3F43-A2BE-083202C1016E}"/>
              </a:ext>
            </a:extLst>
          </p:cNvPr>
          <p:cNvSpPr/>
          <p:nvPr/>
        </p:nvSpPr>
        <p:spPr>
          <a:xfrm>
            <a:off x="3852041" y="3545695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утрата близких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3D47C47C-23FE-D343-AFA3-7C6E280CBC2A}"/>
              </a:ext>
            </a:extLst>
          </p:cNvPr>
          <p:cNvCxnSpPr>
            <a:cxnSpLocks/>
          </p:cNvCxnSpPr>
          <p:nvPr/>
        </p:nvCxnSpPr>
        <p:spPr>
          <a:xfrm>
            <a:off x="4191349" y="2806717"/>
            <a:ext cx="1506069" cy="64175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A85A8BA7-A4CA-AF45-A2FD-37F528BF4128}"/>
              </a:ext>
            </a:extLst>
          </p:cNvPr>
          <p:cNvCxnSpPr>
            <a:cxnSpLocks/>
          </p:cNvCxnSpPr>
          <p:nvPr/>
        </p:nvCxnSpPr>
        <p:spPr>
          <a:xfrm flipH="1">
            <a:off x="7219367" y="2956869"/>
            <a:ext cx="1157355" cy="652644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5B6D6B0-8A3D-0943-8BB0-2CF047D59A7A}"/>
              </a:ext>
            </a:extLst>
          </p:cNvPr>
          <p:cNvSpPr txBox="1"/>
          <p:nvPr/>
        </p:nvSpPr>
        <p:spPr>
          <a:xfrm>
            <a:off x="7037148" y="4448355"/>
            <a:ext cx="3952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отсутствие стабильности: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-    меняются учителя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меняется формат обучения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меняются условия жизни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состав семьи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4DBE837-D5C6-1347-901D-1C93AF8653B9}"/>
              </a:ext>
            </a:extLst>
          </p:cNvPr>
          <p:cNvSpPr txBox="1"/>
          <p:nvPr/>
        </p:nvSpPr>
        <p:spPr>
          <a:xfrm>
            <a:off x="2086954" y="5408453"/>
            <a:ext cx="376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Врачи – а не болен ли ты? Давай тебя лечить!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C4FACE07-A9D0-6E40-B10E-7F45329ADFE5}"/>
              </a:ext>
            </a:extLst>
          </p:cNvPr>
          <p:cNvCxnSpPr>
            <a:cxnSpLocks/>
          </p:cNvCxnSpPr>
          <p:nvPr/>
        </p:nvCxnSpPr>
        <p:spPr>
          <a:xfrm flipV="1">
            <a:off x="5174222" y="4497573"/>
            <a:ext cx="691116" cy="80826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405148F5-89DA-0D4B-BF5E-E171A0930CC6}"/>
              </a:ext>
            </a:extLst>
          </p:cNvPr>
          <p:cNvCxnSpPr/>
          <p:nvPr/>
        </p:nvCxnSpPr>
        <p:spPr>
          <a:xfrm>
            <a:off x="2945219" y="3069920"/>
            <a:ext cx="0" cy="223591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500A55C-6CE9-4A45-9735-A4CF6AA21E43}"/>
              </a:ext>
            </a:extLst>
          </p:cNvPr>
          <p:cNvSpPr txBox="1"/>
          <p:nvPr/>
        </p:nvSpPr>
        <p:spPr>
          <a:xfrm>
            <a:off x="2243119" y="3090265"/>
            <a:ext cx="677108" cy="21736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Он не учится, сделайте чтобы учился!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3D47C47C-23FE-D343-AFA3-7C6E280CBC2A}"/>
              </a:ext>
            </a:extLst>
          </p:cNvPr>
          <p:cNvCxnSpPr>
            <a:cxnSpLocks/>
          </p:cNvCxnSpPr>
          <p:nvPr/>
        </p:nvCxnSpPr>
        <p:spPr>
          <a:xfrm flipH="1" flipV="1">
            <a:off x="5174222" y="2386614"/>
            <a:ext cx="2108383" cy="3504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D325334-56F6-304C-AFFF-1E8594F50DCB}"/>
              </a:ext>
            </a:extLst>
          </p:cNvPr>
          <p:cNvSpPr/>
          <p:nvPr/>
        </p:nvSpPr>
        <p:spPr>
          <a:xfrm>
            <a:off x="5241852" y="2370935"/>
            <a:ext cx="2276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Займитесь ребенком!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14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11332E1-5FD8-D549-9400-7D5657C21AC5}"/>
              </a:ext>
            </a:extLst>
          </p:cNvPr>
          <p:cNvSpPr txBox="1">
            <a:spLocks/>
          </p:cNvSpPr>
          <p:nvPr/>
        </p:nvSpPr>
        <p:spPr>
          <a:xfrm>
            <a:off x="630865" y="1983812"/>
            <a:ext cx="10606294" cy="42663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marL="91440" lvl="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400" kern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384048" lvl="1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0538" indent="-43815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относиться к нему искренне серьезно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и уважительно, вне зависимости от того, как ведет и что говорит подросток;</a:t>
            </a:r>
          </a:p>
          <a:p>
            <a:pPr marL="490538" indent="-438150" algn="just">
              <a:buClr>
                <a:schemeClr val="accent1"/>
              </a:buClr>
              <a:buFont typeface="Wingdings" pitchFamily="2" charset="2"/>
              <a:buChar char="§"/>
            </a:pP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490538" indent="-43815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верить, не спорить, когда говорит о самоубийстве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, даже если это выражается в демонстративно-шантажным СП;</a:t>
            </a:r>
          </a:p>
          <a:p>
            <a:pPr marL="490538" indent="-438150" algn="just">
              <a:buClr>
                <a:schemeClr val="accent1"/>
              </a:buClr>
              <a:buFont typeface="Wingdings" pitchFamily="2" charset="2"/>
              <a:buChar char="§"/>
            </a:pP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490538" indent="-43815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позволять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выражать чувства (плач, гнев, отвращение);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65588D-C70F-044E-8EEB-93DA0C9C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759" y="860768"/>
            <a:ext cx="10058400" cy="98500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При общении с ребенком важно:</a:t>
            </a:r>
          </a:p>
        </p:txBody>
      </p:sp>
    </p:spTree>
    <p:extLst>
      <p:ext uri="{BB962C8B-B14F-4D97-AF65-F5344CB8AC3E}">
        <p14:creationId xmlns:p14="http://schemas.microsoft.com/office/powerpoint/2010/main" val="22574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11332E1-5FD8-D549-9400-7D5657C21AC5}"/>
              </a:ext>
            </a:extLst>
          </p:cNvPr>
          <p:cNvSpPr txBox="1">
            <a:spLocks/>
          </p:cNvSpPr>
          <p:nvPr/>
        </p:nvSpPr>
        <p:spPr>
          <a:xfrm>
            <a:off x="645460" y="2155935"/>
            <a:ext cx="10591700" cy="3610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rmAutofit fontScale="92500"/>
          </a:bodyPr>
          <a:lstStyle>
            <a:lvl1pPr marL="91440" lvl="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400" kern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384048" lvl="1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0538" indent="-395288" algn="just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внимательно и постоянно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отслеживать свои собственные переживания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(страх, растерянность, раздражительность), быть естественным в своих проявлениях, не заниматься морализаторством;</a:t>
            </a:r>
          </a:p>
          <a:p>
            <a:pPr marL="490538" indent="-395288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490538" indent="-395288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не откладывать вопросы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, связанные с прояснениями мыслей о самоубийстве, на конец беседы, но не задавать до установления доверительных отношений.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65588D-C70F-044E-8EEB-93DA0C9C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759" y="860768"/>
            <a:ext cx="10058400" cy="98500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При общении с ребенком важно:</a:t>
            </a:r>
          </a:p>
        </p:txBody>
      </p:sp>
    </p:spTree>
    <p:extLst>
      <p:ext uri="{BB962C8B-B14F-4D97-AF65-F5344CB8AC3E}">
        <p14:creationId xmlns:p14="http://schemas.microsoft.com/office/powerpoint/2010/main" val="122182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478E21-8691-554F-AB42-C0C0A1191EDF}"/>
              </a:ext>
            </a:extLst>
          </p:cNvPr>
          <p:cNvSpPr txBox="1">
            <a:spLocks/>
          </p:cNvSpPr>
          <p:nvPr/>
        </p:nvSpPr>
        <p:spPr>
          <a:xfrm>
            <a:off x="1483436" y="827158"/>
            <a:ext cx="9225128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erif Display"/>
              <a:buNone/>
              <a:defRPr sz="8266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 sz="36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9261" y="2667896"/>
            <a:ext cx="6949440" cy="2173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Детский Психоневрологический Диспансер №3 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ул. Новостроек, 24 </a:t>
            </a:r>
          </a:p>
          <a:p>
            <a:pPr algn="ctr">
              <a:lnSpc>
                <a:spcPct val="150000"/>
              </a:lnSpc>
            </a:pPr>
            <a:r>
              <a:rPr lang="ru-RU" sz="2400" b="1" kern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246-75-68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2E0FF6-ACE3-9842-8407-49EF0D108FF6}"/>
              </a:ext>
            </a:extLst>
          </p:cNvPr>
          <p:cNvSpPr/>
          <p:nvPr/>
        </p:nvSpPr>
        <p:spPr>
          <a:xfrm>
            <a:off x="1188720" y="1938528"/>
            <a:ext cx="10021824" cy="412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0" algn="just">
              <a:buClr>
                <a:schemeClr val="accent1"/>
              </a:buClr>
              <a:buNone/>
            </a:pPr>
            <a:r>
              <a:rPr lang="ru-RU" sz="2400" dirty="0">
                <a:latin typeface="+mj-lt"/>
                <a:cs typeface="Arial Narrow" panose="020B0604020202020204" pitchFamily="34" charset="0"/>
              </a:rPr>
              <a:t>Экстренная психологическая/психотерапевтическая помощь детям, совершившим суицидные попытки, подвергшимся физическому, сексуальному насилию, и находящимся в других кризисных и опасных состояниях.</a:t>
            </a:r>
          </a:p>
          <a:p>
            <a:pPr marL="138113" indent="0" algn="just">
              <a:buClr>
                <a:schemeClr val="accent1"/>
              </a:buClr>
              <a:buNone/>
            </a:pPr>
            <a:endParaRPr lang="ru-RU" sz="2400" dirty="0">
              <a:latin typeface="+mj-lt"/>
              <a:cs typeface="Arial Narrow" panose="020B0604020202020204" pitchFamily="34" charset="0"/>
            </a:endParaRPr>
          </a:p>
          <a:p>
            <a:pPr marL="823913" indent="-342900" algn="just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Arial Narrow" panose="020B0604020202020204" pitchFamily="34" charset="0"/>
              </a:rPr>
              <a:t> Осмотр врача психиатра </a:t>
            </a:r>
          </a:p>
          <a:p>
            <a:pPr marL="823913" indent="-342900" algn="just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Arial Narrow" panose="020B0604020202020204" pitchFamily="34" charset="0"/>
              </a:rPr>
              <a:t> Консультации клинического психолога/врача психотерапевта</a:t>
            </a:r>
          </a:p>
          <a:p>
            <a:pPr marL="823913" indent="-342900" algn="just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Arial Narrow" panose="020B0604020202020204" pitchFamily="34" charset="0"/>
              </a:rPr>
              <a:t> Психодиагностическая работа </a:t>
            </a:r>
          </a:p>
          <a:p>
            <a:pPr marL="823913" indent="-342900" algn="just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cs typeface="Arial Narrow" panose="020B0604020202020204" pitchFamily="34" charset="0"/>
              </a:rPr>
              <a:t> Групповые </a:t>
            </a:r>
            <a:r>
              <a:rPr lang="ru-RU" sz="2400" dirty="0" err="1">
                <a:latin typeface="+mj-lt"/>
                <a:cs typeface="Arial Narrow" panose="020B0604020202020204" pitchFamily="34" charset="0"/>
              </a:rPr>
              <a:t>психокоррекционные</a:t>
            </a:r>
            <a:r>
              <a:rPr lang="ru-RU" sz="2400" dirty="0">
                <a:latin typeface="+mj-lt"/>
                <a:cs typeface="Arial Narrow" panose="020B0604020202020204" pitchFamily="34" charset="0"/>
              </a:rPr>
              <a:t> занятия с    психологом/психотерапевтом</a:t>
            </a:r>
            <a:endParaRPr lang="ru-RU" altLang="ru-RU" sz="2400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BED219-A756-4344-A17B-B327CE608F64}"/>
              </a:ext>
            </a:extLst>
          </p:cNvPr>
          <p:cNvSpPr txBox="1"/>
          <p:nvPr/>
        </p:nvSpPr>
        <p:spPr>
          <a:xfrm>
            <a:off x="2320767" y="960120"/>
            <a:ext cx="7550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КМПП ЦВЛ «Детская психиатрия»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</a:rPr>
              <a:t>им.Мнухина</a:t>
            </a: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89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478E21-8691-554F-AB42-C0C0A1191EDF}"/>
              </a:ext>
            </a:extLst>
          </p:cNvPr>
          <p:cNvSpPr txBox="1">
            <a:spLocks/>
          </p:cNvSpPr>
          <p:nvPr/>
        </p:nvSpPr>
        <p:spPr>
          <a:xfrm>
            <a:off x="1291565" y="836975"/>
            <a:ext cx="9225128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erif Display"/>
              <a:buNone/>
              <a:defRPr sz="8266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 sz="36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D2985C4-2A85-FE40-B30D-324B09E6A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79397"/>
              </p:ext>
            </p:extLst>
          </p:nvPr>
        </p:nvGraphicFramePr>
        <p:xfrm>
          <a:off x="2183802" y="2078945"/>
          <a:ext cx="744065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92">
                  <a:extLst>
                    <a:ext uri="{9D8B030D-6E8A-4147-A177-3AD203B41FA5}">
                      <a16:colId xmlns:a16="http://schemas.microsoft.com/office/drawing/2014/main" xmlns="" val="3942244732"/>
                    </a:ext>
                  </a:extLst>
                </a:gridCol>
                <a:gridCol w="2114191">
                  <a:extLst>
                    <a:ext uri="{9D8B030D-6E8A-4147-A177-3AD203B41FA5}">
                      <a16:colId xmlns:a16="http://schemas.microsoft.com/office/drawing/2014/main" xmlns="" val="1541232693"/>
                    </a:ext>
                  </a:extLst>
                </a:gridCol>
                <a:gridCol w="2294444">
                  <a:extLst>
                    <a:ext uri="{9D8B030D-6E8A-4147-A177-3AD203B41FA5}">
                      <a16:colId xmlns:a16="http://schemas.microsoft.com/office/drawing/2014/main" xmlns="" val="1659518581"/>
                    </a:ext>
                  </a:extLst>
                </a:gridCol>
                <a:gridCol w="1711727">
                  <a:extLst>
                    <a:ext uri="{9D8B030D-6E8A-4147-A177-3AD203B41FA5}">
                      <a16:colId xmlns:a16="http://schemas.microsoft.com/office/drawing/2014/main" xmlns="" val="180366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 ПНДО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Выборгский </a:t>
                      </a:r>
                    </a:p>
                    <a:p>
                      <a:pPr algn="l"/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Курортный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Калининский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246-32-40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50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2 ПНДО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Приморский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Петроградский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Кронштадтский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 246-63-38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188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3 ПНДО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Кировский </a:t>
                      </a:r>
                      <a:r>
                        <a:rPr lang="ru-RU" dirty="0" err="1">
                          <a:latin typeface="+mj-lt"/>
                          <a:cs typeface="Times New Roman" panose="02020603050405020304" pitchFamily="18" charset="0"/>
                        </a:rPr>
                        <a:t>Красносельский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+mj-lt"/>
                          <a:cs typeface="Times New Roman" panose="02020603050405020304" pitchFamily="18" charset="0"/>
                        </a:rPr>
                        <a:t>Петродворцовый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246-75-68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83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4 ПНДО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Московский</a:t>
                      </a:r>
                    </a:p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Адмиралтейский</a:t>
                      </a:r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 *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Пушкинский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373-55-67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01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5 ПНДО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Невский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Красногвардейский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417-37-21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183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6 ПНДО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+mj-lt"/>
                          <a:cs typeface="Times New Roman" panose="02020603050405020304" pitchFamily="18" charset="0"/>
                        </a:rPr>
                        <a:t>Фрунзенский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Центральный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Василеостровский</a:t>
                      </a:r>
                    </a:p>
                    <a:p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Адмиралтейский</a:t>
                      </a:r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 **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246-75-80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063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78077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A43ACD-7EC4-1E48-892E-351FB89BC336}"/>
              </a:ext>
            </a:extLst>
          </p:cNvPr>
          <p:cNvSpPr txBox="1"/>
          <p:nvPr/>
        </p:nvSpPr>
        <p:spPr>
          <a:xfrm>
            <a:off x="1206412" y="6403054"/>
            <a:ext cx="387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*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МО Адмиралтейский, Сенной, Коломна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2F032A-8641-8349-A10B-BDE41B6E1248}"/>
              </a:ext>
            </a:extLst>
          </p:cNvPr>
          <p:cNvSpPr txBox="1"/>
          <p:nvPr/>
        </p:nvSpPr>
        <p:spPr>
          <a:xfrm>
            <a:off x="5806848" y="6403054"/>
            <a:ext cx="532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**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МО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Екатерингофский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, Измайловский и Семёновский</a:t>
            </a:r>
          </a:p>
        </p:txBody>
      </p:sp>
    </p:spTree>
    <p:extLst>
      <p:ext uri="{BB962C8B-B14F-4D97-AF65-F5344CB8AC3E}">
        <p14:creationId xmlns:p14="http://schemas.microsoft.com/office/powerpoint/2010/main" val="363243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qrcoder.ru/code/?http%3A%2F%2Fcvldp.ru%2F&amp;4&amp;0">
            <a:extLst>
              <a:ext uri="{FF2B5EF4-FFF2-40B4-BE49-F238E27FC236}">
                <a16:creationId xmlns:a16="http://schemas.microsoft.com/office/drawing/2014/main" xmlns="" id="{90F3F28E-9457-0249-BC2F-381D108D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64" y="2331484"/>
            <a:ext cx="2295144" cy="22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1DAA44-F4E0-B749-9B5B-0C8FB4FB7438}"/>
              </a:ext>
            </a:extLst>
          </p:cNvPr>
          <p:cNvSpPr txBox="1"/>
          <p:nvPr/>
        </p:nvSpPr>
        <p:spPr>
          <a:xfrm>
            <a:off x="5479624" y="2544702"/>
            <a:ext cx="400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cs typeface="Times New Roman" panose="02020603050405020304" pitchFamily="18" charset="0"/>
              </a:rPr>
              <a:t>ул. Чапыгина 13, лит 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3ADBB9-CC9E-C44C-A9FD-4326F50BA841}"/>
              </a:ext>
            </a:extLst>
          </p:cNvPr>
          <p:cNvSpPr/>
          <p:nvPr/>
        </p:nvSpPr>
        <p:spPr>
          <a:xfrm>
            <a:off x="5459768" y="3165126"/>
            <a:ext cx="348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+mj-lt"/>
                <a:cs typeface="Times New Roman" panose="02020603050405020304" pitchFamily="18" charset="0"/>
              </a:rPr>
              <a:t>234-43-84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D9ACEC-C714-EB4B-A643-4DE9D4444D3F}"/>
              </a:ext>
            </a:extLst>
          </p:cNvPr>
          <p:cNvSpPr/>
          <p:nvPr/>
        </p:nvSpPr>
        <p:spPr>
          <a:xfrm>
            <a:off x="5459768" y="3785552"/>
            <a:ext cx="348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+mj-lt"/>
                <a:cs typeface="Times New Roman" panose="02020603050405020304" pitchFamily="18" charset="0"/>
              </a:rPr>
              <a:t>cvldp@zdrav.spb.ru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0F38BA2-4130-3145-B4DB-524005536E08}"/>
              </a:ext>
            </a:extLst>
          </p:cNvPr>
          <p:cNvSpPr txBox="1">
            <a:spLocks/>
          </p:cNvSpPr>
          <p:nvPr/>
        </p:nvSpPr>
        <p:spPr>
          <a:xfrm>
            <a:off x="1310584" y="472155"/>
            <a:ext cx="9225128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erif Display"/>
              <a:buNone/>
              <a:defRPr sz="8266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 sz="36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426839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99DB645-6DF5-EE40-BA33-29AEBE8ACD9D}"/>
              </a:ext>
            </a:extLst>
          </p:cNvPr>
          <p:cNvSpPr txBox="1">
            <a:spLocks/>
          </p:cNvSpPr>
          <p:nvPr/>
        </p:nvSpPr>
        <p:spPr>
          <a:xfrm>
            <a:off x="1147621" y="872827"/>
            <a:ext cx="9988141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erif Display"/>
              <a:buNone/>
              <a:defRPr sz="8266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Poppins SemiBold"/>
              <a:buNone/>
              <a:defRPr sz="6933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ru-RU" alt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Рост выявленных случаев </a:t>
            </a:r>
            <a:r>
              <a:rPr lang="ru-RU" altLang="ru-RU" sz="2800" b="1" dirty="0" err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суицидоопасного</a:t>
            </a:r>
            <a:r>
              <a:rPr lang="ru-RU" alt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поведения </a:t>
            </a:r>
          </a:p>
          <a:p>
            <a:r>
              <a:rPr lang="ru-RU" alt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с 2018 по 2022 гг. </a:t>
            </a:r>
            <a:r>
              <a:rPr lang="ru-RU" altLang="ru-RU" sz="2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248144"/>
              </p:ext>
            </p:extLst>
          </p:nvPr>
        </p:nvGraphicFramePr>
        <p:xfrm>
          <a:off x="1147621" y="2154420"/>
          <a:ext cx="4505978" cy="395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xmlns="" id="{A3EB056D-0FCE-8448-ABE4-55003C8F6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48151"/>
              </p:ext>
            </p:extLst>
          </p:nvPr>
        </p:nvGraphicFramePr>
        <p:xfrm>
          <a:off x="6322337" y="2226137"/>
          <a:ext cx="5059363" cy="388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3EF29C-404A-D949-AE05-C23915587416}"/>
              </a:ext>
            </a:extLst>
          </p:cNvPr>
          <p:cNvSpPr txBox="1"/>
          <p:nvPr/>
        </p:nvSpPr>
        <p:spPr>
          <a:xfrm>
            <a:off x="1845069" y="1826027"/>
            <a:ext cx="37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Суицидоопасное</a:t>
            </a:r>
            <a:r>
              <a:rPr lang="ru-RU" sz="2000" dirty="0">
                <a:latin typeface="+mj-lt"/>
              </a:rPr>
              <a:t> </a:t>
            </a:r>
            <a:r>
              <a:rPr lang="ru-RU" sz="2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поведение (СП)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9A0772-86C7-C844-B5A8-7876FC5435E4}"/>
              </a:ext>
            </a:extLst>
          </p:cNvPr>
          <p:cNvSpPr txBox="1"/>
          <p:nvPr/>
        </p:nvSpPr>
        <p:spPr>
          <a:xfrm>
            <a:off x="7958569" y="1826027"/>
            <a:ext cx="195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Проявления СП</a:t>
            </a:r>
          </a:p>
        </p:txBody>
      </p:sp>
    </p:spTree>
    <p:extLst>
      <p:ext uri="{BB962C8B-B14F-4D97-AF65-F5344CB8AC3E}">
        <p14:creationId xmlns:p14="http://schemas.microsoft.com/office/powerpoint/2010/main" val="10492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91D01F-90DB-5E47-951C-2F7F1B1B1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72" y="169656"/>
            <a:ext cx="7721600" cy="59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058" y="1057013"/>
            <a:ext cx="9985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Причины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суицидоопасного</a:t>
            </a:r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поведения</a:t>
            </a: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2F6AF98-200E-DF4C-96DF-9A11E1568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95753"/>
              </p:ext>
            </p:extLst>
          </p:nvPr>
        </p:nvGraphicFramePr>
        <p:xfrm>
          <a:off x="1188720" y="1951870"/>
          <a:ext cx="9992311" cy="4111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0423">
                  <a:extLst>
                    <a:ext uri="{9D8B030D-6E8A-4147-A177-3AD203B41FA5}">
                      <a16:colId xmlns:a16="http://schemas.microsoft.com/office/drawing/2014/main" xmlns="" val="4009237439"/>
                    </a:ext>
                  </a:extLst>
                </a:gridCol>
                <a:gridCol w="1736631">
                  <a:extLst>
                    <a:ext uri="{9D8B030D-6E8A-4147-A177-3AD203B41FA5}">
                      <a16:colId xmlns:a16="http://schemas.microsoft.com/office/drawing/2014/main" xmlns="" val="1739467660"/>
                    </a:ext>
                  </a:extLst>
                </a:gridCol>
                <a:gridCol w="1538824">
                  <a:extLst>
                    <a:ext uri="{9D8B030D-6E8A-4147-A177-3AD203B41FA5}">
                      <a16:colId xmlns:a16="http://schemas.microsoft.com/office/drawing/2014/main" xmlns="" val="3759287842"/>
                    </a:ext>
                  </a:extLst>
                </a:gridCol>
                <a:gridCol w="1601207">
                  <a:extLst>
                    <a:ext uri="{9D8B030D-6E8A-4147-A177-3AD203B41FA5}">
                      <a16:colId xmlns:a16="http://schemas.microsoft.com/office/drawing/2014/main" xmlns="" val="181570446"/>
                    </a:ext>
                  </a:extLst>
                </a:gridCol>
                <a:gridCol w="1595226">
                  <a:extLst>
                    <a:ext uri="{9D8B030D-6E8A-4147-A177-3AD203B41FA5}">
                      <a16:colId xmlns:a16="http://schemas.microsoft.com/office/drawing/2014/main" xmlns="" val="1579096005"/>
                    </a:ext>
                  </a:extLst>
                </a:gridCol>
              </a:tblGrid>
              <a:tr h="551222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ru-RU" sz="11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2020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2021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2022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2023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1126177"/>
                  </a:ext>
                </a:extLst>
              </a:tr>
              <a:tr h="483987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Конфликты</a:t>
                      </a:r>
                      <a:b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с родителями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35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121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143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621821"/>
                  </a:ext>
                </a:extLst>
              </a:tr>
              <a:tr h="483987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Конфликты</a:t>
                      </a:r>
                      <a:b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со сверстниками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129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378325"/>
                  </a:ext>
                </a:extLst>
              </a:tr>
              <a:tr h="482345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Школьные проблемы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36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89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31</a:t>
                      </a:r>
                      <a:endParaRPr lang="ru-RU" sz="18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987907"/>
                  </a:ext>
                </a:extLst>
              </a:tr>
              <a:tr h="482345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Неразделенная любовь</a:t>
                      </a:r>
                      <a:endParaRPr lang="ru-RU" sz="16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5028814"/>
                  </a:ext>
                </a:extLst>
              </a:tr>
              <a:tr h="398581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Острая психотравма</a:t>
                      </a:r>
                      <a:endParaRPr lang="ru-RU" sz="16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084514"/>
                  </a:ext>
                </a:extLst>
              </a:tr>
              <a:tr h="398581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ПАВ</a:t>
                      </a:r>
                      <a:endParaRPr lang="ru-RU" sz="16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883264"/>
                  </a:ext>
                </a:extLst>
              </a:tr>
              <a:tr h="728970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Компьютерная</a:t>
                      </a:r>
                      <a:br>
                        <a:rPr lang="ru-RU" sz="16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ru-RU" sz="16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и интернет зависимость</a:t>
                      </a:r>
                      <a:endParaRPr lang="ru-RU" sz="16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- 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-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15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1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69D6908-43DB-7F46-805B-333F7CED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57" y="975595"/>
            <a:ext cx="9949760" cy="73550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Факторы риска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4DB5B77-DF65-844B-B7CF-78B348446A50}"/>
              </a:ext>
            </a:extLst>
          </p:cNvPr>
          <p:cNvSpPr txBox="1">
            <a:spLocks/>
          </p:cNvSpPr>
          <p:nvPr/>
        </p:nvSpPr>
        <p:spPr>
          <a:xfrm>
            <a:off x="651211" y="2082402"/>
            <a:ext cx="10493606" cy="40233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91440" lvl="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400" kern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384048" lvl="1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0538" indent="-481013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социально-демографические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низкий прожиточный уровень, социальная изоляция; </a:t>
            </a:r>
          </a:p>
          <a:p>
            <a:pPr marL="490538" indent="-481013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клинические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депрессивные, тревожные симптомы, злоупотребление ПАВ (часто как средство самолечения), хронические соматические заболевания (особенно с ограничением повседневного функционирования и хроническим болевым синдромом).</a:t>
            </a:r>
          </a:p>
          <a:p>
            <a:pPr marL="490538" indent="-481013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психологические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тенденции к агрессии, враждебности или импульсивности, безнадежность, </a:t>
            </a:r>
            <a:r>
              <a:rPr lang="ru-RU" u="sng" dirty="0">
                <a:latin typeface="+mj-lt"/>
                <a:cs typeface="Times New Roman" panose="02020603050405020304" pitchFamily="18" charset="0"/>
              </a:rPr>
              <a:t>переживание себя как бремени для семьи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низкая самооценка, </a:t>
            </a:r>
            <a:r>
              <a:rPr lang="ru-RU" u="sng" dirty="0" err="1">
                <a:latin typeface="+mj-lt"/>
                <a:cs typeface="Times New Roman" panose="02020603050405020304" pitchFamily="18" charset="0"/>
              </a:rPr>
              <a:t>перфекционизм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отсутствие религиозных или моральных ограничений против СП, размытость половой самоидентификации.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301213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69D6908-43DB-7F46-805B-333F7CED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57" y="975595"/>
            <a:ext cx="9949760" cy="73550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Провоцирующие факторы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4DB5B77-DF65-844B-B7CF-78B348446A50}"/>
              </a:ext>
            </a:extLst>
          </p:cNvPr>
          <p:cNvSpPr txBox="1">
            <a:spLocks/>
          </p:cNvSpPr>
          <p:nvPr/>
        </p:nvSpPr>
        <p:spPr>
          <a:xfrm>
            <a:off x="591672" y="1575303"/>
            <a:ext cx="10553146" cy="4463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91440" lvl="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400" kern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384048" lvl="1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>
              <a:buClr>
                <a:schemeClr val="accent1"/>
              </a:buClr>
            </a:pP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533400" indent="-523875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история физического или сексуального насилия в детстве (возможно скрываемая!); </a:t>
            </a:r>
          </a:p>
          <a:p>
            <a:pPr marL="533400" indent="-523875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потеря (смерть, развод) родителей до 11 лет; </a:t>
            </a:r>
          </a:p>
          <a:p>
            <a:pPr marL="533400" indent="-523875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недавняя утрата значимого близкого;</a:t>
            </a:r>
          </a:p>
          <a:p>
            <a:pPr marL="533400" indent="-523875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неразделенная любовь или расставание с любимым (любимой); </a:t>
            </a:r>
          </a:p>
          <a:p>
            <a:pPr marL="319088" indent="-274638" algn="just">
              <a:buClr>
                <a:schemeClr val="accent1"/>
              </a:buClr>
              <a:buFont typeface="Wingdings" pitchFamily="2" charset="2"/>
              <a:buChar char="§"/>
            </a:pP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69D6908-43DB-7F46-805B-333F7CED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57" y="975595"/>
            <a:ext cx="9949760" cy="73550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Провоцирующие факторы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4DB5B77-DF65-844B-B7CF-78B348446A50}"/>
              </a:ext>
            </a:extLst>
          </p:cNvPr>
          <p:cNvSpPr txBox="1">
            <a:spLocks/>
          </p:cNvSpPr>
          <p:nvPr/>
        </p:nvSpPr>
        <p:spPr>
          <a:xfrm>
            <a:off x="602428" y="1575303"/>
            <a:ext cx="10542389" cy="4463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91440" lvl="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400" kern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384048" lvl="1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itchFamily="34" charset="0"/>
              <a:buNone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just">
              <a:buClr>
                <a:schemeClr val="accent1"/>
              </a:buClr>
            </a:pP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marL="44450" indent="0" algn="just">
              <a:spcAft>
                <a:spcPts val="1200"/>
              </a:spcAft>
              <a:buClr>
                <a:schemeClr val="accent1"/>
              </a:buClr>
            </a:pP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marL="533400" indent="-52387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u="sng" dirty="0">
                <a:latin typeface="+mj-lt"/>
                <a:cs typeface="Times New Roman" panose="02020603050405020304" pitchFamily="18" charset="0"/>
              </a:rPr>
              <a:t>неспособность справиться с трудностями учебной программы;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533400" indent="-52387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u="sng" dirty="0">
                <a:latin typeface="+mj-lt"/>
                <a:cs typeface="Times New Roman" panose="02020603050405020304" pitchFamily="18" charset="0"/>
              </a:rPr>
              <a:t>несоответствие родительским ожиданиям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; </a:t>
            </a:r>
          </a:p>
          <a:p>
            <a:pPr marL="533400" indent="-52387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постоянные, эмоционально </a:t>
            </a:r>
            <a:r>
              <a:rPr lang="ru-RU" sz="2800" u="sng" dirty="0">
                <a:latin typeface="+mj-lt"/>
                <a:cs typeface="Times New Roman" panose="02020603050405020304" pitchFamily="18" charset="0"/>
              </a:rPr>
              <a:t>изматывающие конфликты в семье/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со значимым окружением;</a:t>
            </a:r>
          </a:p>
          <a:p>
            <a:pPr marL="533400" indent="-523875" algn="just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трудная жизненная ситуация (приемные дети, дети из интернатов). </a:t>
            </a:r>
          </a:p>
          <a:p>
            <a:pPr marL="319088" indent="-274638" algn="just">
              <a:buClr>
                <a:schemeClr val="accent1"/>
              </a:buClr>
              <a:buFont typeface="Wingdings" pitchFamily="2" charset="2"/>
              <a:buChar char="§"/>
            </a:pP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7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A59385A-41B1-3543-AFB5-0059794955E3}"/>
              </a:ext>
            </a:extLst>
          </p:cNvPr>
          <p:cNvSpPr/>
          <p:nvPr/>
        </p:nvSpPr>
        <p:spPr>
          <a:xfrm>
            <a:off x="1148316" y="2199828"/>
            <a:ext cx="1003713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12% совершающих суицидальную попытку </a:t>
            </a:r>
            <a:r>
              <a:rPr lang="ru-RU" sz="24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чем через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два года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повторяют ее и достигают желаемого; </a:t>
            </a: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u="sng" dirty="0">
                <a:latin typeface="+mj-lt"/>
                <a:cs typeface="Times New Roman" panose="02020603050405020304" pitchFamily="18" charset="0"/>
              </a:rPr>
              <a:t>четверо из пяти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людей, покончивших с собой, пытались сделать это в прошлом;</a:t>
            </a: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суицид одного из родителей повышает риск самоубийства его ребенка в 2 раза, обоих родителей – в 3,5 раз.</a:t>
            </a:r>
          </a:p>
          <a:p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0D03EE-23EB-0C4B-8246-72E55464D557}"/>
              </a:ext>
            </a:extLst>
          </p:cNvPr>
          <p:cNvSpPr txBox="1"/>
          <p:nvPr/>
        </p:nvSpPr>
        <p:spPr>
          <a:xfrm>
            <a:off x="3444949" y="1084519"/>
            <a:ext cx="5124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Важно </a:t>
            </a:r>
            <a:r>
              <a:rPr lang="ru-RU" sz="30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знать</a:t>
            </a:r>
            <a:r>
              <a:rPr lang="ru-RU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6611860"/>
      </p:ext>
    </p:extLst>
  </p:cSld>
  <p:clrMapOvr>
    <a:masterClrMapping/>
  </p:clrMapOvr>
</p:sld>
</file>

<file path=ppt/theme/theme1.xml><?xml version="1.0" encoding="utf-8"?>
<a:theme xmlns:a="http://schemas.openxmlformats.org/drawingml/2006/main" name="2022 Marketing Plan XL by Slidesgo">
  <a:themeElements>
    <a:clrScheme name="Simple Light">
      <a:dk1>
        <a:srgbClr val="313131"/>
      </a:dk1>
      <a:lt1>
        <a:srgbClr val="FFFFFF"/>
      </a:lt1>
      <a:dk2>
        <a:srgbClr val="A4DFCB"/>
      </a:dk2>
      <a:lt2>
        <a:srgbClr val="FABDAB"/>
      </a:lt2>
      <a:accent1>
        <a:srgbClr val="759FD3"/>
      </a:accent1>
      <a:accent2>
        <a:srgbClr val="EBD89E"/>
      </a:accent2>
      <a:accent3>
        <a:srgbClr val="A4DFCB"/>
      </a:accent3>
      <a:accent4>
        <a:srgbClr val="FABDAB"/>
      </a:accent4>
      <a:accent5>
        <a:srgbClr val="B7CEEB"/>
      </a:accent5>
      <a:accent6>
        <a:srgbClr val="EBD89E"/>
      </a:accent6>
      <a:hlink>
        <a:srgbClr val="B7CEEB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stel Watercolor Brushtrokes Portfolio by Slidesgo">
  <a:themeElements>
    <a:clrScheme name="Simple Light">
      <a:dk1>
        <a:srgbClr val="301A0D"/>
      </a:dk1>
      <a:lt1>
        <a:srgbClr val="F9F6F2"/>
      </a:lt1>
      <a:dk2>
        <a:srgbClr val="416D96"/>
      </a:dk2>
      <a:lt2>
        <a:srgbClr val="A7841A"/>
      </a:lt2>
      <a:accent1>
        <a:srgbClr val="D1A273"/>
      </a:accent1>
      <a:accent2>
        <a:srgbClr val="EAF2F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A0D"/>
      </a:hlink>
      <a:folHlink>
        <a:srgbClr val="0097A7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D4C8D39-7E11-9941-9037-71B6406C330C}" vid="{A989F9AA-7AC0-2249-B596-C7A85C06E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Marketing Plan XL by Slidesgo</Template>
  <TotalTime>789</TotalTime>
  <Words>833</Words>
  <Application>Microsoft Office PowerPoint</Application>
  <PresentationFormat>Произвольный</PresentationFormat>
  <Paragraphs>177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2022 Marketing Plan XL by Slidesgo</vt:lpstr>
      <vt:lpstr>Slidesgo Final Pages</vt:lpstr>
      <vt:lpstr>1_Slidesgo Final Pages</vt:lpstr>
      <vt:lpstr>Pastel Watercolor Brushtrokes Portfolio by Slidesgo</vt:lpstr>
      <vt:lpstr>2_Slidesgo Final Pages</vt:lpstr>
      <vt:lpstr>Тема1</vt:lpstr>
      <vt:lpstr>Социально-психологическая профилактика кризисных состояний у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риска</vt:lpstr>
      <vt:lpstr>Провоцирующие факторы</vt:lpstr>
      <vt:lpstr>Провоцирующие факторы</vt:lpstr>
      <vt:lpstr>Презентация PowerPoint</vt:lpstr>
      <vt:lpstr>Презентация PowerPoint</vt:lpstr>
      <vt:lpstr>Внешние признаки СП </vt:lpstr>
      <vt:lpstr>Внешние признаки СП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общении с ребенком важно:</vt:lpstr>
      <vt:lpstr>При общении с ребенком важно: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103</cp:revision>
  <dcterms:created xsi:type="dcterms:W3CDTF">2023-03-24T12:14:05Z</dcterms:created>
  <dcterms:modified xsi:type="dcterms:W3CDTF">2024-09-20T11:09:58Z</dcterms:modified>
</cp:coreProperties>
</file>